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86" r:id="rId5"/>
    <p:sldId id="287" r:id="rId6"/>
    <p:sldId id="289" r:id="rId7"/>
    <p:sldId id="309" r:id="rId8"/>
    <p:sldId id="259" r:id="rId9"/>
    <p:sldId id="310" r:id="rId10"/>
    <p:sldId id="261" r:id="rId11"/>
    <p:sldId id="262" r:id="rId12"/>
  </p:sldIdLst>
  <p:sldSz cx="9144000" cy="5143500" type="screen16x9"/>
  <p:notesSz cx="6858000" cy="9144000"/>
  <p:embeddedFontLst>
    <p:embeddedFont>
      <p:font typeface="Poppins" panose="00000500000000000000" pitchFamily="2" charset="0"/>
      <p:regular r:id="rId14"/>
      <p:bold r:id="rId15"/>
      <p:italic r:id="rId16"/>
      <p:boldItalic r:id="rId17"/>
    </p:embeddedFont>
    <p:embeddedFont>
      <p:font typeface="Poppins Medium" panose="00000600000000000000" pitchFamily="2" charset="0"/>
      <p:regular r:id="rId18"/>
      <p:italic r:id="rId19"/>
    </p:embeddedFont>
    <p:embeddedFont>
      <p:font typeface="Poppins SemiBold" panose="000007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4ufFPxl0jAJAEBpvu4cnFbrvD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C6EA3-A553-2469-68FC-D1B91D379033}" v="1" dt="2024-09-22T05:08:32.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76"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90DC6EA3-A553-2469-68FC-D1B91D379033}"/>
    <pc:docChg chg="modSld">
      <pc:chgData name="Guest User" userId="S::urn:spo:anon#6d9f59ae6419f487a2d2c5ad40e5894ea6a3f1b3ac5f2242da9f1c39d6b7d67a::" providerId="AD" clId="Web-{90DC6EA3-A553-2469-68FC-D1B91D379033}" dt="2024-09-22T05:08:32.279" v="0"/>
      <pc:docMkLst>
        <pc:docMk/>
      </pc:docMkLst>
      <pc:sldChg chg="delSp">
        <pc:chgData name="Guest User" userId="S::urn:spo:anon#6d9f59ae6419f487a2d2c5ad40e5894ea6a3f1b3ac5f2242da9f1c39d6b7d67a::" providerId="AD" clId="Web-{90DC6EA3-A553-2469-68FC-D1B91D379033}" dt="2024-09-22T05:08:32.279" v="0"/>
        <pc:sldMkLst>
          <pc:docMk/>
          <pc:sldMk cId="0" sldId="256"/>
        </pc:sldMkLst>
        <pc:picChg chg="del">
          <ac:chgData name="Guest User" userId="S::urn:spo:anon#6d9f59ae6419f487a2d2c5ad40e5894ea6a3f1b3ac5f2242da9f1c39d6b7d67a::" providerId="AD" clId="Web-{90DC6EA3-A553-2469-68FC-D1B91D379033}" dt="2024-09-22T05:08:32.279" v="0"/>
          <ac:picMkLst>
            <pc:docMk/>
            <pc:sldMk cId="0" sldId="256"/>
            <ac:picMk id="7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right to privacy, right to education, right to vote, freedom of expression, etc. </a:t>
            </a:r>
            <a:endParaRPr/>
          </a:p>
          <a:p>
            <a:pPr marL="914400" lvl="1" indent="-298450" algn="l" rtl="0">
              <a:lnSpc>
                <a:spcPct val="100000"/>
              </a:lnSpc>
              <a:spcBef>
                <a:spcPts val="0"/>
              </a:spcBef>
              <a:spcAft>
                <a:spcPts val="0"/>
              </a:spcAft>
              <a:buSzPts val="1100"/>
              <a:buChar char="○"/>
            </a:pPr>
            <a:r>
              <a:rPr lang="en">
                <a:solidFill>
                  <a:schemeClr val="dk1"/>
                </a:solidFill>
                <a:latin typeface="Poppins"/>
                <a:ea typeface="Poppins"/>
                <a:cs typeface="Poppins"/>
                <a:sym typeface="Poppins"/>
              </a:rPr>
              <a:t>a healthy environment; </a:t>
            </a:r>
            <a:endParaRPr/>
          </a:p>
          <a:p>
            <a:pPr marL="914400" lvl="1" indent="-298450" algn="l" rtl="0">
              <a:lnSpc>
                <a:spcPct val="100000"/>
              </a:lnSpc>
              <a:spcBef>
                <a:spcPts val="0"/>
              </a:spcBef>
              <a:spcAft>
                <a:spcPts val="0"/>
              </a:spcAft>
              <a:buSzPts val="1100"/>
              <a:buChar char="○"/>
            </a:pPr>
            <a:r>
              <a:rPr lang="en">
                <a:solidFill>
                  <a:schemeClr val="dk1"/>
                </a:solidFill>
                <a:latin typeface="Poppins"/>
                <a:ea typeface="Poppins"/>
                <a:cs typeface="Poppins"/>
                <a:sym typeface="Poppins"/>
              </a:rPr>
              <a:t>equal access to communication, </a:t>
            </a:r>
            <a:endParaRPr/>
          </a:p>
          <a:p>
            <a:pPr marL="914400" lvl="1" indent="-298450" algn="l" rtl="0">
              <a:lnSpc>
                <a:spcPct val="100000"/>
              </a:lnSpc>
              <a:spcBef>
                <a:spcPts val="0"/>
              </a:spcBef>
              <a:spcAft>
                <a:spcPts val="0"/>
              </a:spcAft>
              <a:buSzPts val="1100"/>
              <a:buChar char="○"/>
            </a:pPr>
            <a:r>
              <a:rPr lang="en">
                <a:solidFill>
                  <a:schemeClr val="dk1"/>
                </a:solidFill>
                <a:latin typeface="Poppins"/>
                <a:ea typeface="Poppins"/>
                <a:cs typeface="Poppins"/>
                <a:sym typeface="Poppins"/>
              </a:rPr>
              <a:t>media, </a:t>
            </a:r>
            <a:endParaRPr/>
          </a:p>
          <a:p>
            <a:pPr marL="914400" lvl="1" indent="-298450" algn="l" rtl="0">
              <a:lnSpc>
                <a:spcPct val="100000"/>
              </a:lnSpc>
              <a:spcBef>
                <a:spcPts val="0"/>
              </a:spcBef>
              <a:spcAft>
                <a:spcPts val="0"/>
              </a:spcAft>
              <a:buSzPts val="1100"/>
              <a:buChar char="○"/>
            </a:pPr>
            <a:r>
              <a:rPr lang="en">
                <a:solidFill>
                  <a:schemeClr val="dk1"/>
                </a:solidFill>
                <a:latin typeface="Poppins"/>
                <a:ea typeface="Poppins"/>
                <a:cs typeface="Poppins"/>
                <a:sym typeface="Poppins"/>
              </a:rPr>
              <a:t>transportation, and natural resources</a:t>
            </a:r>
            <a:endParaRPr/>
          </a:p>
          <a:p>
            <a:pPr marL="457200" lvl="0" indent="-298450" algn="l" rtl="0">
              <a:lnSpc>
                <a:spcPct val="100000"/>
              </a:lnSpc>
              <a:spcBef>
                <a:spcPts val="0"/>
              </a:spcBef>
              <a:spcAft>
                <a:spcPts val="0"/>
              </a:spcAft>
              <a:buSzPts val="1100"/>
              <a:buChar char="●"/>
            </a:pPr>
            <a:r>
              <a:rPr lang="en"/>
              <a:t>Protect the country's natural environment. </a:t>
            </a:r>
            <a:endParaRPr/>
          </a:p>
          <a:p>
            <a:pPr marL="457200" lvl="0" indent="-298450" algn="l" rtl="0">
              <a:lnSpc>
                <a:spcPct val="100000"/>
              </a:lnSpc>
              <a:spcBef>
                <a:spcPts val="0"/>
              </a:spcBef>
              <a:spcAft>
                <a:spcPts val="0"/>
              </a:spcAft>
              <a:buSzPts val="1100"/>
              <a:buChar char="●"/>
            </a:pPr>
            <a:r>
              <a:rPr lang="en"/>
              <a:t>Respect the national flag, state emblem and the national anthem.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Fundamental rights and freedom are necessary for a nation for the growth of every individual and also for safeguarding peoples’ interests. They are crucial for the government in the sense that they serve as the nation’s backbone. In difficult times, citizens can be protected by their rights.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Rights are fundamental entitlements or privileges that individuals possess by virtue of being human. </a:t>
            </a:r>
            <a:endParaRPr/>
          </a:p>
          <a:p>
            <a:pPr marL="457200" marR="0" lvl="0" indent="-298450" algn="l" rtl="0">
              <a:lnSpc>
                <a:spcPct val="100000"/>
              </a:lnSpc>
              <a:spcBef>
                <a:spcPts val="0"/>
              </a:spcBef>
              <a:spcAft>
                <a:spcPts val="0"/>
              </a:spcAft>
              <a:buClr>
                <a:srgbClr val="000000"/>
              </a:buClr>
              <a:buSzPts val="1100"/>
              <a:buFont typeface="Arial"/>
              <a:buChar char="●"/>
            </a:pPr>
            <a:r>
              <a:rPr lang="en" sz="1100"/>
              <a:t>Responsibilities are things we should do in order to uphold the constitution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9"/>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39"/>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39"/>
          <p:cNvGrpSpPr/>
          <p:nvPr/>
        </p:nvGrpSpPr>
        <p:grpSpPr>
          <a:xfrm>
            <a:off x="-801676" y="-1619242"/>
            <a:ext cx="9514225" cy="8244806"/>
            <a:chOff x="-801676" y="-1619242"/>
            <a:chExt cx="9514225" cy="8244806"/>
          </a:xfrm>
        </p:grpSpPr>
        <p:sp>
          <p:nvSpPr>
            <p:cNvPr id="13" name="Google Shape;13;p39"/>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9"/>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39"/>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2770200" y="2059425"/>
            <a:ext cx="3603600" cy="155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 name="Google Shape;18;p43"/>
          <p:cNvSpPr txBox="1">
            <a:spLocks noGrp="1"/>
          </p:cNvSpPr>
          <p:nvPr>
            <p:ph type="title" idx="2"/>
          </p:nvPr>
        </p:nvSpPr>
        <p:spPr>
          <a:xfrm>
            <a:off x="3893250" y="981637"/>
            <a:ext cx="13575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60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9" name="Google Shape;19;p43"/>
          <p:cNvSpPr txBox="1">
            <a:spLocks noGrp="1"/>
          </p:cNvSpPr>
          <p:nvPr>
            <p:ph type="subTitle" idx="1"/>
          </p:nvPr>
        </p:nvSpPr>
        <p:spPr>
          <a:xfrm>
            <a:off x="2770200" y="3682850"/>
            <a:ext cx="3603600" cy="70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0" name="Google Shape;20;p43"/>
          <p:cNvGrpSpPr/>
          <p:nvPr/>
        </p:nvGrpSpPr>
        <p:grpSpPr>
          <a:xfrm>
            <a:off x="-600031" y="-2179690"/>
            <a:ext cx="11846873" cy="5316993"/>
            <a:chOff x="-600031" y="-2179690"/>
            <a:chExt cx="11846873" cy="5316993"/>
          </a:xfrm>
        </p:grpSpPr>
        <p:sp>
          <p:nvSpPr>
            <p:cNvPr id="21" name="Google Shape;21;p43"/>
            <p:cNvSpPr/>
            <p:nvPr/>
          </p:nvSpPr>
          <p:spPr>
            <a:xfrm rot="-3348758">
              <a:off x="6664900" y="-1393833"/>
              <a:ext cx="3883583" cy="3745279"/>
            </a:xfrm>
            <a:custGeom>
              <a:avLst/>
              <a:gdLst/>
              <a:ahLst/>
              <a:cxnLst/>
              <a:rect l="l" t="t" r="r" b="b"/>
              <a:pathLst>
                <a:path w="86655" h="83569" extrusionOk="0">
                  <a:moveTo>
                    <a:pt x="53059" y="23422"/>
                  </a:moveTo>
                  <a:cubicBezTo>
                    <a:pt x="53415" y="23434"/>
                    <a:pt x="53691" y="23605"/>
                    <a:pt x="53897" y="23916"/>
                  </a:cubicBezTo>
                  <a:cubicBezTo>
                    <a:pt x="54092" y="24237"/>
                    <a:pt x="54206" y="24696"/>
                    <a:pt x="54206" y="25223"/>
                  </a:cubicBezTo>
                  <a:cubicBezTo>
                    <a:pt x="54218" y="25739"/>
                    <a:pt x="54115" y="26266"/>
                    <a:pt x="53931" y="26714"/>
                  </a:cubicBezTo>
                  <a:cubicBezTo>
                    <a:pt x="53839" y="26955"/>
                    <a:pt x="53737" y="27184"/>
                    <a:pt x="53622" y="27425"/>
                  </a:cubicBezTo>
                  <a:cubicBezTo>
                    <a:pt x="52876" y="26932"/>
                    <a:pt x="52154" y="26347"/>
                    <a:pt x="51867" y="25521"/>
                  </a:cubicBezTo>
                  <a:cubicBezTo>
                    <a:pt x="51695" y="25005"/>
                    <a:pt x="51798" y="24351"/>
                    <a:pt x="52142" y="23893"/>
                  </a:cubicBezTo>
                  <a:cubicBezTo>
                    <a:pt x="52371" y="23582"/>
                    <a:pt x="52681" y="23422"/>
                    <a:pt x="53013" y="23422"/>
                  </a:cubicBezTo>
                  <a:close/>
                  <a:moveTo>
                    <a:pt x="5093" y="71744"/>
                  </a:moveTo>
                  <a:cubicBezTo>
                    <a:pt x="4979" y="73407"/>
                    <a:pt x="4543" y="74542"/>
                    <a:pt x="3740" y="75242"/>
                  </a:cubicBezTo>
                  <a:cubicBezTo>
                    <a:pt x="3343" y="75586"/>
                    <a:pt x="2789" y="75775"/>
                    <a:pt x="2236" y="75775"/>
                  </a:cubicBezTo>
                  <a:cubicBezTo>
                    <a:pt x="2071" y="75775"/>
                    <a:pt x="1905" y="75758"/>
                    <a:pt x="1744" y="75723"/>
                  </a:cubicBezTo>
                  <a:cubicBezTo>
                    <a:pt x="1217" y="75609"/>
                    <a:pt x="827" y="75310"/>
                    <a:pt x="643" y="74887"/>
                  </a:cubicBezTo>
                  <a:cubicBezTo>
                    <a:pt x="437" y="74428"/>
                    <a:pt x="518" y="73957"/>
                    <a:pt x="632" y="73648"/>
                  </a:cubicBezTo>
                  <a:cubicBezTo>
                    <a:pt x="781" y="73235"/>
                    <a:pt x="1079" y="72845"/>
                    <a:pt x="1435" y="72570"/>
                  </a:cubicBezTo>
                  <a:cubicBezTo>
                    <a:pt x="2226" y="71996"/>
                    <a:pt x="3281" y="71847"/>
                    <a:pt x="4119" y="71790"/>
                  </a:cubicBezTo>
                  <a:cubicBezTo>
                    <a:pt x="4440" y="71767"/>
                    <a:pt x="4761" y="71744"/>
                    <a:pt x="5093" y="71744"/>
                  </a:cubicBezTo>
                  <a:close/>
                  <a:moveTo>
                    <a:pt x="29398" y="1"/>
                  </a:moveTo>
                  <a:cubicBezTo>
                    <a:pt x="27482" y="827"/>
                    <a:pt x="25797" y="2192"/>
                    <a:pt x="24512" y="3935"/>
                  </a:cubicBezTo>
                  <a:cubicBezTo>
                    <a:pt x="23215" y="5690"/>
                    <a:pt x="22425" y="7698"/>
                    <a:pt x="22195" y="9773"/>
                  </a:cubicBezTo>
                  <a:cubicBezTo>
                    <a:pt x="21966" y="11838"/>
                    <a:pt x="22298" y="13983"/>
                    <a:pt x="23181" y="15967"/>
                  </a:cubicBezTo>
                  <a:cubicBezTo>
                    <a:pt x="24053" y="17951"/>
                    <a:pt x="25395" y="19649"/>
                    <a:pt x="27081" y="20888"/>
                  </a:cubicBezTo>
                  <a:cubicBezTo>
                    <a:pt x="29088" y="22344"/>
                    <a:pt x="31554" y="23215"/>
                    <a:pt x="34422" y="23445"/>
                  </a:cubicBezTo>
                  <a:cubicBezTo>
                    <a:pt x="34957" y="23494"/>
                    <a:pt x="35509" y="23517"/>
                    <a:pt x="36074" y="23517"/>
                  </a:cubicBezTo>
                  <a:cubicBezTo>
                    <a:pt x="36838" y="23517"/>
                    <a:pt x="37626" y="23474"/>
                    <a:pt x="38424" y="23388"/>
                  </a:cubicBezTo>
                  <a:cubicBezTo>
                    <a:pt x="39709" y="23261"/>
                    <a:pt x="41028" y="23021"/>
                    <a:pt x="42359" y="22677"/>
                  </a:cubicBezTo>
                  <a:cubicBezTo>
                    <a:pt x="44939" y="22012"/>
                    <a:pt x="47474" y="21048"/>
                    <a:pt x="49929" y="20108"/>
                  </a:cubicBezTo>
                  <a:cubicBezTo>
                    <a:pt x="52291" y="19213"/>
                    <a:pt x="54734" y="18273"/>
                    <a:pt x="57200" y="17618"/>
                  </a:cubicBezTo>
                  <a:cubicBezTo>
                    <a:pt x="60079" y="16861"/>
                    <a:pt x="63061" y="16460"/>
                    <a:pt x="66066" y="16425"/>
                  </a:cubicBezTo>
                  <a:cubicBezTo>
                    <a:pt x="66205" y="16424"/>
                    <a:pt x="66343" y="16423"/>
                    <a:pt x="66482" y="16423"/>
                  </a:cubicBezTo>
                  <a:cubicBezTo>
                    <a:pt x="69337" y="16423"/>
                    <a:pt x="72187" y="16756"/>
                    <a:pt x="74943" y="17424"/>
                  </a:cubicBezTo>
                  <a:cubicBezTo>
                    <a:pt x="76905" y="17894"/>
                    <a:pt x="78568" y="18490"/>
                    <a:pt x="80025" y="19236"/>
                  </a:cubicBezTo>
                  <a:cubicBezTo>
                    <a:pt x="81722" y="20119"/>
                    <a:pt x="83122" y="21209"/>
                    <a:pt x="84154" y="22493"/>
                  </a:cubicBezTo>
                  <a:cubicBezTo>
                    <a:pt x="84704" y="23170"/>
                    <a:pt x="85151" y="23939"/>
                    <a:pt x="85495" y="24787"/>
                  </a:cubicBezTo>
                  <a:cubicBezTo>
                    <a:pt x="85828" y="25624"/>
                    <a:pt x="86046" y="26496"/>
                    <a:pt x="86115" y="27367"/>
                  </a:cubicBezTo>
                  <a:cubicBezTo>
                    <a:pt x="86195" y="28274"/>
                    <a:pt x="86127" y="29134"/>
                    <a:pt x="85908" y="29949"/>
                  </a:cubicBezTo>
                  <a:cubicBezTo>
                    <a:pt x="85679" y="30797"/>
                    <a:pt x="85289" y="31554"/>
                    <a:pt x="84761" y="32208"/>
                  </a:cubicBezTo>
                  <a:cubicBezTo>
                    <a:pt x="83258" y="34065"/>
                    <a:pt x="80767" y="34999"/>
                    <a:pt x="77335" y="34999"/>
                  </a:cubicBezTo>
                  <a:cubicBezTo>
                    <a:pt x="76421" y="34999"/>
                    <a:pt x="75440" y="34933"/>
                    <a:pt x="74393" y="34800"/>
                  </a:cubicBezTo>
                  <a:cubicBezTo>
                    <a:pt x="70814" y="34353"/>
                    <a:pt x="67271" y="33515"/>
                    <a:pt x="63841" y="32322"/>
                  </a:cubicBezTo>
                  <a:cubicBezTo>
                    <a:pt x="60412" y="31118"/>
                    <a:pt x="57120" y="29559"/>
                    <a:pt x="54046" y="27689"/>
                  </a:cubicBezTo>
                  <a:cubicBezTo>
                    <a:pt x="54035" y="27678"/>
                    <a:pt x="54023" y="27678"/>
                    <a:pt x="54012" y="27666"/>
                  </a:cubicBezTo>
                  <a:cubicBezTo>
                    <a:pt x="54137" y="27413"/>
                    <a:pt x="54252" y="27150"/>
                    <a:pt x="54356" y="26886"/>
                  </a:cubicBezTo>
                  <a:cubicBezTo>
                    <a:pt x="54746" y="25945"/>
                    <a:pt x="54838" y="24535"/>
                    <a:pt x="54275" y="23663"/>
                  </a:cubicBezTo>
                  <a:cubicBezTo>
                    <a:pt x="54000" y="23227"/>
                    <a:pt x="53587" y="22986"/>
                    <a:pt x="53082" y="22963"/>
                  </a:cubicBezTo>
                  <a:cubicBezTo>
                    <a:pt x="53059" y="22962"/>
                    <a:pt x="53036" y="22962"/>
                    <a:pt x="53014" y="22962"/>
                  </a:cubicBezTo>
                  <a:cubicBezTo>
                    <a:pt x="52536" y="22962"/>
                    <a:pt x="52103" y="23190"/>
                    <a:pt x="51775" y="23617"/>
                  </a:cubicBezTo>
                  <a:cubicBezTo>
                    <a:pt x="51351" y="24191"/>
                    <a:pt x="51213" y="25017"/>
                    <a:pt x="51431" y="25670"/>
                  </a:cubicBezTo>
                  <a:cubicBezTo>
                    <a:pt x="51764" y="26645"/>
                    <a:pt x="52590" y="27299"/>
                    <a:pt x="53415" y="27838"/>
                  </a:cubicBezTo>
                  <a:cubicBezTo>
                    <a:pt x="52876" y="28870"/>
                    <a:pt x="52188" y="29845"/>
                    <a:pt x="51362" y="30751"/>
                  </a:cubicBezTo>
                  <a:cubicBezTo>
                    <a:pt x="50319" y="31886"/>
                    <a:pt x="49045" y="32908"/>
                    <a:pt x="47589" y="33790"/>
                  </a:cubicBezTo>
                  <a:cubicBezTo>
                    <a:pt x="44951" y="35396"/>
                    <a:pt x="41693" y="36555"/>
                    <a:pt x="38161" y="37152"/>
                  </a:cubicBezTo>
                  <a:cubicBezTo>
                    <a:pt x="35144" y="37644"/>
                    <a:pt x="32036" y="37817"/>
                    <a:pt x="29019" y="37977"/>
                  </a:cubicBezTo>
                  <a:cubicBezTo>
                    <a:pt x="25463" y="38161"/>
                    <a:pt x="21805" y="38355"/>
                    <a:pt x="18261" y="39101"/>
                  </a:cubicBezTo>
                  <a:cubicBezTo>
                    <a:pt x="16575" y="39456"/>
                    <a:pt x="14934" y="39973"/>
                    <a:pt x="13386" y="40626"/>
                  </a:cubicBezTo>
                  <a:cubicBezTo>
                    <a:pt x="11746" y="41326"/>
                    <a:pt x="10244" y="42163"/>
                    <a:pt x="8924" y="43127"/>
                  </a:cubicBezTo>
                  <a:cubicBezTo>
                    <a:pt x="7502" y="44159"/>
                    <a:pt x="6309" y="45329"/>
                    <a:pt x="5369" y="46602"/>
                  </a:cubicBezTo>
                  <a:cubicBezTo>
                    <a:pt x="4348" y="47979"/>
                    <a:pt x="3614" y="49470"/>
                    <a:pt x="3201" y="51053"/>
                  </a:cubicBezTo>
                  <a:cubicBezTo>
                    <a:pt x="2960" y="51970"/>
                    <a:pt x="2811" y="52922"/>
                    <a:pt x="2766" y="53943"/>
                  </a:cubicBezTo>
                  <a:cubicBezTo>
                    <a:pt x="2720" y="54849"/>
                    <a:pt x="2754" y="55801"/>
                    <a:pt x="2868" y="56844"/>
                  </a:cubicBezTo>
                  <a:cubicBezTo>
                    <a:pt x="3064" y="58783"/>
                    <a:pt x="3511" y="60756"/>
                    <a:pt x="3936" y="62660"/>
                  </a:cubicBezTo>
                  <a:cubicBezTo>
                    <a:pt x="4566" y="65492"/>
                    <a:pt x="5220" y="68406"/>
                    <a:pt x="5116" y="71285"/>
                  </a:cubicBezTo>
                  <a:cubicBezTo>
                    <a:pt x="4772" y="71285"/>
                    <a:pt x="4428" y="71308"/>
                    <a:pt x="4084" y="71331"/>
                  </a:cubicBezTo>
                  <a:cubicBezTo>
                    <a:pt x="3190" y="71400"/>
                    <a:pt x="2043" y="71548"/>
                    <a:pt x="1171" y="72203"/>
                  </a:cubicBezTo>
                  <a:cubicBezTo>
                    <a:pt x="735" y="72524"/>
                    <a:pt x="391" y="72983"/>
                    <a:pt x="207" y="73487"/>
                  </a:cubicBezTo>
                  <a:cubicBezTo>
                    <a:pt x="1" y="74038"/>
                    <a:pt x="13" y="74599"/>
                    <a:pt x="219" y="75081"/>
                  </a:cubicBezTo>
                  <a:cubicBezTo>
                    <a:pt x="472" y="75632"/>
                    <a:pt x="976" y="76022"/>
                    <a:pt x="1642" y="76171"/>
                  </a:cubicBezTo>
                  <a:cubicBezTo>
                    <a:pt x="1833" y="76213"/>
                    <a:pt x="2030" y="76234"/>
                    <a:pt x="2227" y="76234"/>
                  </a:cubicBezTo>
                  <a:cubicBezTo>
                    <a:pt x="2892" y="76234"/>
                    <a:pt x="3563" y="76002"/>
                    <a:pt x="4050" y="75586"/>
                  </a:cubicBezTo>
                  <a:cubicBezTo>
                    <a:pt x="4945" y="74806"/>
                    <a:pt x="5438" y="73556"/>
                    <a:pt x="5552" y="71755"/>
                  </a:cubicBezTo>
                  <a:lnTo>
                    <a:pt x="5552" y="71744"/>
                  </a:lnTo>
                  <a:cubicBezTo>
                    <a:pt x="8810" y="71801"/>
                    <a:pt x="12125" y="72833"/>
                    <a:pt x="15015" y="74737"/>
                  </a:cubicBezTo>
                  <a:cubicBezTo>
                    <a:pt x="18329" y="76916"/>
                    <a:pt x="20830" y="80059"/>
                    <a:pt x="22046" y="83569"/>
                  </a:cubicBezTo>
                  <a:lnTo>
                    <a:pt x="22470" y="83420"/>
                  </a:lnTo>
                  <a:cubicBezTo>
                    <a:pt x="21232" y="79807"/>
                    <a:pt x="18662" y="76595"/>
                    <a:pt x="15267" y="74359"/>
                  </a:cubicBezTo>
                  <a:cubicBezTo>
                    <a:pt x="12308" y="72409"/>
                    <a:pt x="8913" y="71342"/>
                    <a:pt x="5575" y="71285"/>
                  </a:cubicBezTo>
                  <a:cubicBezTo>
                    <a:pt x="5679" y="68360"/>
                    <a:pt x="5025" y="65413"/>
                    <a:pt x="4382" y="62556"/>
                  </a:cubicBezTo>
                  <a:cubicBezTo>
                    <a:pt x="3958" y="60664"/>
                    <a:pt x="3523" y="58702"/>
                    <a:pt x="3316" y="56799"/>
                  </a:cubicBezTo>
                  <a:cubicBezTo>
                    <a:pt x="3212" y="55778"/>
                    <a:pt x="3179" y="54849"/>
                    <a:pt x="3224" y="53966"/>
                  </a:cubicBezTo>
                  <a:cubicBezTo>
                    <a:pt x="3270" y="52980"/>
                    <a:pt x="3408" y="52062"/>
                    <a:pt x="3648" y="51167"/>
                  </a:cubicBezTo>
                  <a:cubicBezTo>
                    <a:pt x="4050" y="49641"/>
                    <a:pt x="4749" y="48208"/>
                    <a:pt x="5736" y="46878"/>
                  </a:cubicBezTo>
                  <a:cubicBezTo>
                    <a:pt x="6653" y="45639"/>
                    <a:pt x="7812" y="44503"/>
                    <a:pt x="9189" y="43494"/>
                  </a:cubicBezTo>
                  <a:cubicBezTo>
                    <a:pt x="10484" y="42553"/>
                    <a:pt x="11952" y="41727"/>
                    <a:pt x="13558" y="41051"/>
                  </a:cubicBezTo>
                  <a:cubicBezTo>
                    <a:pt x="15084" y="40397"/>
                    <a:pt x="16701" y="39892"/>
                    <a:pt x="18352" y="39548"/>
                  </a:cubicBezTo>
                  <a:cubicBezTo>
                    <a:pt x="21862" y="38814"/>
                    <a:pt x="25509" y="38620"/>
                    <a:pt x="29042" y="38436"/>
                  </a:cubicBezTo>
                  <a:cubicBezTo>
                    <a:pt x="32070" y="38276"/>
                    <a:pt x="35202" y="38103"/>
                    <a:pt x="38241" y="37598"/>
                  </a:cubicBezTo>
                  <a:cubicBezTo>
                    <a:pt x="41819" y="37002"/>
                    <a:pt x="45134" y="35821"/>
                    <a:pt x="47818" y="34192"/>
                  </a:cubicBezTo>
                  <a:cubicBezTo>
                    <a:pt x="49320" y="33275"/>
                    <a:pt x="50628" y="32220"/>
                    <a:pt x="51695" y="31061"/>
                  </a:cubicBezTo>
                  <a:cubicBezTo>
                    <a:pt x="52544" y="30143"/>
                    <a:pt x="53243" y="29134"/>
                    <a:pt x="53805" y="28079"/>
                  </a:cubicBezTo>
                  <a:cubicBezTo>
                    <a:pt x="56913" y="29972"/>
                    <a:pt x="60228" y="31542"/>
                    <a:pt x="63692" y="32747"/>
                  </a:cubicBezTo>
                  <a:cubicBezTo>
                    <a:pt x="67144" y="33963"/>
                    <a:pt x="70723" y="34800"/>
                    <a:pt x="74336" y="35259"/>
                  </a:cubicBezTo>
                  <a:cubicBezTo>
                    <a:pt x="75391" y="35385"/>
                    <a:pt x="76389" y="35454"/>
                    <a:pt x="77318" y="35454"/>
                  </a:cubicBezTo>
                  <a:cubicBezTo>
                    <a:pt x="80908" y="35454"/>
                    <a:pt x="83523" y="34468"/>
                    <a:pt x="85117" y="32506"/>
                  </a:cubicBezTo>
                  <a:cubicBezTo>
                    <a:pt x="85691" y="31795"/>
                    <a:pt x="86104" y="30981"/>
                    <a:pt x="86344" y="30063"/>
                  </a:cubicBezTo>
                  <a:cubicBezTo>
                    <a:pt x="86574" y="29203"/>
                    <a:pt x="86654" y="28285"/>
                    <a:pt x="86574" y="27334"/>
                  </a:cubicBezTo>
                  <a:cubicBezTo>
                    <a:pt x="86494" y="26416"/>
                    <a:pt x="86275" y="25498"/>
                    <a:pt x="85920" y="24615"/>
                  </a:cubicBezTo>
                  <a:cubicBezTo>
                    <a:pt x="85564" y="23732"/>
                    <a:pt x="85094" y="22917"/>
                    <a:pt x="84509" y="22195"/>
                  </a:cubicBezTo>
                  <a:cubicBezTo>
                    <a:pt x="83431" y="20876"/>
                    <a:pt x="81998" y="19741"/>
                    <a:pt x="80231" y="18834"/>
                  </a:cubicBezTo>
                  <a:cubicBezTo>
                    <a:pt x="78740" y="18066"/>
                    <a:pt x="77043" y="17458"/>
                    <a:pt x="75047" y="16976"/>
                  </a:cubicBezTo>
                  <a:cubicBezTo>
                    <a:pt x="72253" y="16308"/>
                    <a:pt x="69366" y="15964"/>
                    <a:pt x="66465" y="15964"/>
                  </a:cubicBezTo>
                  <a:cubicBezTo>
                    <a:pt x="66328" y="15964"/>
                    <a:pt x="66192" y="15965"/>
                    <a:pt x="66055" y="15967"/>
                  </a:cubicBezTo>
                  <a:cubicBezTo>
                    <a:pt x="63015" y="16002"/>
                    <a:pt x="59999" y="16403"/>
                    <a:pt x="57086" y="17182"/>
                  </a:cubicBezTo>
                  <a:cubicBezTo>
                    <a:pt x="54585" y="17837"/>
                    <a:pt x="52131" y="18777"/>
                    <a:pt x="49756" y="19683"/>
                  </a:cubicBezTo>
                  <a:cubicBezTo>
                    <a:pt x="47325" y="20612"/>
                    <a:pt x="44801" y="21576"/>
                    <a:pt x="42244" y="22229"/>
                  </a:cubicBezTo>
                  <a:cubicBezTo>
                    <a:pt x="40936" y="22562"/>
                    <a:pt x="39629" y="22803"/>
                    <a:pt x="38367" y="22929"/>
                  </a:cubicBezTo>
                  <a:cubicBezTo>
                    <a:pt x="37576" y="23016"/>
                    <a:pt x="36795" y="23056"/>
                    <a:pt x="36036" y="23056"/>
                  </a:cubicBezTo>
                  <a:cubicBezTo>
                    <a:pt x="35498" y="23056"/>
                    <a:pt x="34970" y="23036"/>
                    <a:pt x="34456" y="22998"/>
                  </a:cubicBezTo>
                  <a:cubicBezTo>
                    <a:pt x="31680" y="22757"/>
                    <a:pt x="29283" y="21931"/>
                    <a:pt x="27356" y="20509"/>
                  </a:cubicBezTo>
                  <a:cubicBezTo>
                    <a:pt x="25739" y="19328"/>
                    <a:pt x="24443" y="17699"/>
                    <a:pt x="23594" y="15783"/>
                  </a:cubicBezTo>
                  <a:cubicBezTo>
                    <a:pt x="22757" y="13868"/>
                    <a:pt x="22425" y="11804"/>
                    <a:pt x="22642" y="9819"/>
                  </a:cubicBezTo>
                  <a:cubicBezTo>
                    <a:pt x="22860" y="7835"/>
                    <a:pt x="23640" y="5896"/>
                    <a:pt x="24879" y="4211"/>
                  </a:cubicBezTo>
                  <a:cubicBezTo>
                    <a:pt x="25865" y="2868"/>
                    <a:pt x="27092" y="1767"/>
                    <a:pt x="28469" y="976"/>
                  </a:cubicBezTo>
                  <a:lnTo>
                    <a:pt x="28514" y="1045"/>
                  </a:lnTo>
                  <a:lnTo>
                    <a:pt x="29604" y="403"/>
                  </a:lnTo>
                  <a:lnTo>
                    <a:pt x="293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3"/>
            <p:cNvSpPr/>
            <p:nvPr/>
          </p:nvSpPr>
          <p:spPr>
            <a:xfrm rot="8821944">
              <a:off x="-449806" y="159489"/>
              <a:ext cx="1547286" cy="1009983"/>
            </a:xfrm>
            <a:custGeom>
              <a:avLst/>
              <a:gdLst/>
              <a:ahLst/>
              <a:cxnLst/>
              <a:rect l="l" t="t" r="r" b="b"/>
              <a:pathLst>
                <a:path w="34525" h="22536" extrusionOk="0">
                  <a:moveTo>
                    <a:pt x="25208" y="0"/>
                  </a:moveTo>
                  <a:cubicBezTo>
                    <a:pt x="25025" y="0"/>
                    <a:pt x="24843" y="3"/>
                    <a:pt x="24661" y="9"/>
                  </a:cubicBezTo>
                  <a:cubicBezTo>
                    <a:pt x="22917" y="67"/>
                    <a:pt x="21220" y="411"/>
                    <a:pt x="19603" y="1031"/>
                  </a:cubicBezTo>
                  <a:cubicBezTo>
                    <a:pt x="17939" y="1661"/>
                    <a:pt x="16460" y="2556"/>
                    <a:pt x="15187" y="3692"/>
                  </a:cubicBezTo>
                  <a:cubicBezTo>
                    <a:pt x="12732" y="5894"/>
                    <a:pt x="11184" y="8887"/>
                    <a:pt x="9681" y="11777"/>
                  </a:cubicBezTo>
                  <a:cubicBezTo>
                    <a:pt x="9303" y="12511"/>
                    <a:pt x="8913" y="13268"/>
                    <a:pt x="8511" y="14002"/>
                  </a:cubicBezTo>
                  <a:cubicBezTo>
                    <a:pt x="7364" y="16090"/>
                    <a:pt x="6206" y="17730"/>
                    <a:pt x="4968" y="19015"/>
                  </a:cubicBezTo>
                  <a:cubicBezTo>
                    <a:pt x="4234" y="19772"/>
                    <a:pt x="3465" y="20414"/>
                    <a:pt x="2685" y="20907"/>
                  </a:cubicBezTo>
                  <a:cubicBezTo>
                    <a:pt x="1825" y="21458"/>
                    <a:pt x="930" y="21848"/>
                    <a:pt x="1" y="22089"/>
                  </a:cubicBezTo>
                  <a:lnTo>
                    <a:pt x="116" y="22536"/>
                  </a:lnTo>
                  <a:cubicBezTo>
                    <a:pt x="1091" y="22283"/>
                    <a:pt x="2031" y="21871"/>
                    <a:pt x="2926" y="21297"/>
                  </a:cubicBezTo>
                  <a:cubicBezTo>
                    <a:pt x="3740" y="20781"/>
                    <a:pt x="4543" y="20116"/>
                    <a:pt x="5300" y="19336"/>
                  </a:cubicBezTo>
                  <a:cubicBezTo>
                    <a:pt x="6562" y="18017"/>
                    <a:pt x="7754" y="16342"/>
                    <a:pt x="8913" y="14221"/>
                  </a:cubicBezTo>
                  <a:cubicBezTo>
                    <a:pt x="9314" y="13487"/>
                    <a:pt x="9716" y="12730"/>
                    <a:pt x="10094" y="11984"/>
                  </a:cubicBezTo>
                  <a:cubicBezTo>
                    <a:pt x="10828" y="10561"/>
                    <a:pt x="11597" y="9082"/>
                    <a:pt x="12469" y="7717"/>
                  </a:cubicBezTo>
                  <a:cubicBezTo>
                    <a:pt x="13432" y="6203"/>
                    <a:pt x="14430" y="4999"/>
                    <a:pt x="15497" y="4036"/>
                  </a:cubicBezTo>
                  <a:cubicBezTo>
                    <a:pt x="16724" y="2935"/>
                    <a:pt x="18158" y="2074"/>
                    <a:pt x="19764" y="1455"/>
                  </a:cubicBezTo>
                  <a:cubicBezTo>
                    <a:pt x="21334" y="858"/>
                    <a:pt x="22986" y="526"/>
                    <a:pt x="24684" y="468"/>
                  </a:cubicBezTo>
                  <a:cubicBezTo>
                    <a:pt x="24862" y="462"/>
                    <a:pt x="25040" y="459"/>
                    <a:pt x="25219" y="459"/>
                  </a:cubicBezTo>
                  <a:cubicBezTo>
                    <a:pt x="26687" y="459"/>
                    <a:pt x="28179" y="666"/>
                    <a:pt x="29661" y="1065"/>
                  </a:cubicBezTo>
                  <a:cubicBezTo>
                    <a:pt x="31267" y="1512"/>
                    <a:pt x="32816" y="2166"/>
                    <a:pt x="34295" y="3037"/>
                  </a:cubicBezTo>
                  <a:lnTo>
                    <a:pt x="34524" y="2647"/>
                  </a:lnTo>
                  <a:cubicBezTo>
                    <a:pt x="33022" y="1753"/>
                    <a:pt x="31417" y="1077"/>
                    <a:pt x="29776" y="629"/>
                  </a:cubicBezTo>
                  <a:cubicBezTo>
                    <a:pt x="28252" y="210"/>
                    <a:pt x="26719" y="0"/>
                    <a:pt x="252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43"/>
          <p:cNvGrpSpPr/>
          <p:nvPr/>
        </p:nvGrpSpPr>
        <p:grpSpPr>
          <a:xfrm>
            <a:off x="-1884721" y="-1068467"/>
            <a:ext cx="13013745" cy="7808019"/>
            <a:chOff x="-1884721" y="-1068467"/>
            <a:chExt cx="13013745" cy="7808019"/>
          </a:xfrm>
        </p:grpSpPr>
        <p:sp>
          <p:nvSpPr>
            <p:cNvPr id="24" name="Google Shape;24;p43"/>
            <p:cNvSpPr/>
            <p:nvPr/>
          </p:nvSpPr>
          <p:spPr>
            <a:xfrm rot="-3117945">
              <a:off x="-1477951" y="-302436"/>
              <a:ext cx="3211255" cy="259792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3"/>
            <p:cNvSpPr/>
            <p:nvPr/>
          </p:nvSpPr>
          <p:spPr>
            <a:xfrm rot="9247000">
              <a:off x="7511774" y="3571000"/>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77"/>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8" name="Google Shape;28;p77"/>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9" name="Google Shape;29;p7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7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7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34" name="Google Shape;34;p78"/>
          <p:cNvGrpSpPr/>
          <p:nvPr/>
        </p:nvGrpSpPr>
        <p:grpSpPr>
          <a:xfrm>
            <a:off x="-2276027" y="-1960510"/>
            <a:ext cx="13909959" cy="9375399"/>
            <a:chOff x="-2276027" y="-1960510"/>
            <a:chExt cx="13909959" cy="9375399"/>
          </a:xfrm>
        </p:grpSpPr>
        <p:sp>
          <p:nvSpPr>
            <p:cNvPr id="35" name="Google Shape;35;p78"/>
            <p:cNvSpPr/>
            <p:nvPr/>
          </p:nvSpPr>
          <p:spPr>
            <a:xfrm rot="9735614">
              <a:off x="8103351" y="-1533064"/>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8"/>
            <p:cNvSpPr/>
            <p:nvPr/>
          </p:nvSpPr>
          <p:spPr>
            <a:xfrm rot="3543533">
              <a:off x="-1942005" y="4071013"/>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78"/>
          <p:cNvGrpSpPr/>
          <p:nvPr/>
        </p:nvGrpSpPr>
        <p:grpSpPr>
          <a:xfrm>
            <a:off x="-2300314" y="-124540"/>
            <a:ext cx="11736383" cy="5531941"/>
            <a:chOff x="-2300314" y="-124540"/>
            <a:chExt cx="11736383" cy="5531941"/>
          </a:xfrm>
        </p:grpSpPr>
        <p:sp>
          <p:nvSpPr>
            <p:cNvPr id="38" name="Google Shape;38;p78"/>
            <p:cNvSpPr/>
            <p:nvPr/>
          </p:nvSpPr>
          <p:spPr>
            <a:xfrm rot="-10510111">
              <a:off x="8463987" y="-92471"/>
              <a:ext cx="867664" cy="2516098"/>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8"/>
            <p:cNvSpPr/>
            <p:nvPr/>
          </p:nvSpPr>
          <p:spPr>
            <a:xfrm rot="2700000">
              <a:off x="-2093651" y="2423374"/>
              <a:ext cx="3514459" cy="2040268"/>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78"/>
          <p:cNvGrpSpPr/>
          <p:nvPr/>
        </p:nvGrpSpPr>
        <p:grpSpPr>
          <a:xfrm>
            <a:off x="5849826" y="4695608"/>
            <a:ext cx="1421928" cy="572677"/>
            <a:chOff x="8874881" y="-967729"/>
            <a:chExt cx="1652636" cy="665593"/>
          </a:xfrm>
        </p:grpSpPr>
        <p:sp>
          <p:nvSpPr>
            <p:cNvPr id="41" name="Google Shape;41;p78"/>
            <p:cNvSpPr/>
            <p:nvPr/>
          </p:nvSpPr>
          <p:spPr>
            <a:xfrm>
              <a:off x="96322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8"/>
            <p:cNvSpPr/>
            <p:nvPr/>
          </p:nvSpPr>
          <p:spPr>
            <a:xfrm>
              <a:off x="94020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78"/>
            <p:cNvSpPr/>
            <p:nvPr/>
          </p:nvSpPr>
          <p:spPr>
            <a:xfrm>
              <a:off x="10160003"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8"/>
            <p:cNvSpPr/>
            <p:nvPr/>
          </p:nvSpPr>
          <p:spPr>
            <a:xfrm>
              <a:off x="9929806"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8"/>
            <p:cNvSpPr/>
            <p:nvPr/>
          </p:nvSpPr>
          <p:spPr>
            <a:xfrm>
              <a:off x="91050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8"/>
            <p:cNvSpPr/>
            <p:nvPr/>
          </p:nvSpPr>
          <p:spPr>
            <a:xfrm>
              <a:off x="88748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8"/>
        <p:cNvGrpSpPr/>
        <p:nvPr/>
      </p:nvGrpSpPr>
      <p:grpSpPr>
        <a:xfrm>
          <a:off x="0" y="0"/>
          <a:ext cx="0" cy="0"/>
          <a:chOff x="0" y="0"/>
          <a:chExt cx="0" cy="0"/>
        </a:xfrm>
      </p:grpSpPr>
      <p:grpSp>
        <p:nvGrpSpPr>
          <p:cNvPr id="49" name="Google Shape;49;p69"/>
          <p:cNvGrpSpPr/>
          <p:nvPr/>
        </p:nvGrpSpPr>
        <p:grpSpPr>
          <a:xfrm>
            <a:off x="299263" y="-1482983"/>
            <a:ext cx="9931536" cy="7771835"/>
            <a:chOff x="299263" y="-1482983"/>
            <a:chExt cx="9931536" cy="7771835"/>
          </a:xfrm>
        </p:grpSpPr>
        <p:sp>
          <p:nvSpPr>
            <p:cNvPr id="50" name="Google Shape;50;p69"/>
            <p:cNvSpPr/>
            <p:nvPr/>
          </p:nvSpPr>
          <p:spPr>
            <a:xfrm rot="9247000">
              <a:off x="6613549" y="3120300"/>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9"/>
            <p:cNvSpPr/>
            <p:nvPr/>
          </p:nvSpPr>
          <p:spPr>
            <a:xfrm rot="1056383">
              <a:off x="616949" y="-1058175"/>
              <a:ext cx="3211190" cy="259787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69"/>
          <p:cNvGrpSpPr/>
          <p:nvPr/>
        </p:nvGrpSpPr>
        <p:grpSpPr>
          <a:xfrm>
            <a:off x="-85769" y="-564868"/>
            <a:ext cx="7981186" cy="6234015"/>
            <a:chOff x="-85769" y="-564868"/>
            <a:chExt cx="7981186" cy="6234015"/>
          </a:xfrm>
        </p:grpSpPr>
        <p:sp>
          <p:nvSpPr>
            <p:cNvPr id="53" name="Google Shape;53;p69"/>
            <p:cNvSpPr/>
            <p:nvPr/>
          </p:nvSpPr>
          <p:spPr>
            <a:xfrm rot="10108053" flipH="1">
              <a:off x="4178181" y="3457884"/>
              <a:ext cx="3565932" cy="1873721"/>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9"/>
            <p:cNvSpPr/>
            <p:nvPr/>
          </p:nvSpPr>
          <p:spPr>
            <a:xfrm rot="1148063">
              <a:off x="69235" y="-356315"/>
              <a:ext cx="1473773" cy="1194166"/>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
        <p:cNvGrpSpPr/>
        <p:nvPr/>
      </p:nvGrpSpPr>
      <p:grpSpPr>
        <a:xfrm>
          <a:off x="0" y="0"/>
          <a:ext cx="0" cy="0"/>
          <a:chOff x="0" y="0"/>
          <a:chExt cx="0" cy="0"/>
        </a:xfrm>
      </p:grpSpPr>
      <p:grpSp>
        <p:nvGrpSpPr>
          <p:cNvPr id="56" name="Google Shape;56;p70"/>
          <p:cNvGrpSpPr/>
          <p:nvPr/>
        </p:nvGrpSpPr>
        <p:grpSpPr>
          <a:xfrm>
            <a:off x="-1564200" y="-926587"/>
            <a:ext cx="11389902" cy="7618714"/>
            <a:chOff x="-1564200" y="-926587"/>
            <a:chExt cx="11389902" cy="7618714"/>
          </a:xfrm>
        </p:grpSpPr>
        <p:sp>
          <p:nvSpPr>
            <p:cNvPr id="57" name="Google Shape;57;p70"/>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70"/>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0"/>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 name="Google Shape;60;p70"/>
          <p:cNvGrpSpPr/>
          <p:nvPr/>
        </p:nvGrpSpPr>
        <p:grpSpPr>
          <a:xfrm>
            <a:off x="-111021" y="-1645830"/>
            <a:ext cx="9561958" cy="7422063"/>
            <a:chOff x="-111021" y="-1645830"/>
            <a:chExt cx="9561958" cy="7422063"/>
          </a:xfrm>
        </p:grpSpPr>
        <p:sp>
          <p:nvSpPr>
            <p:cNvPr id="61" name="Google Shape;61;p70"/>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70"/>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70"/>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4"/>
        <p:cNvGrpSpPr/>
        <p:nvPr/>
      </p:nvGrpSpPr>
      <p:grpSpPr>
        <a:xfrm>
          <a:off x="0" y="0"/>
          <a:ext cx="0" cy="0"/>
          <a:chOff x="0" y="0"/>
          <a:chExt cx="0" cy="0"/>
        </a:xfrm>
      </p:grpSpPr>
      <p:sp>
        <p:nvSpPr>
          <p:cNvPr id="155" name="Google Shape;155;p50"/>
          <p:cNvSpPr txBox="1">
            <a:spLocks noGrp="1"/>
          </p:cNvSpPr>
          <p:nvPr>
            <p:ph type="title"/>
          </p:nvPr>
        </p:nvSpPr>
        <p:spPr>
          <a:xfrm>
            <a:off x="3225475" y="903675"/>
            <a:ext cx="5205300" cy="192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156" name="Google Shape;156;p50"/>
          <p:cNvGrpSpPr/>
          <p:nvPr/>
        </p:nvGrpSpPr>
        <p:grpSpPr>
          <a:xfrm>
            <a:off x="-1420223" y="-865440"/>
            <a:ext cx="11918732" cy="7534501"/>
            <a:chOff x="-1420223" y="-865440"/>
            <a:chExt cx="11918732" cy="7534501"/>
          </a:xfrm>
        </p:grpSpPr>
        <p:sp>
          <p:nvSpPr>
            <p:cNvPr id="157" name="Google Shape;157;p50"/>
            <p:cNvSpPr/>
            <p:nvPr/>
          </p:nvSpPr>
          <p:spPr>
            <a:xfrm rot="2700000">
              <a:off x="-972012" y="-110576"/>
              <a:ext cx="3211133" cy="259782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0"/>
            <p:cNvSpPr/>
            <p:nvPr/>
          </p:nvSpPr>
          <p:spPr>
            <a:xfrm rot="-6644766">
              <a:off x="7109523" y="3408583"/>
              <a:ext cx="3211127" cy="259782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9" name="Google Shape;159;p50"/>
          <p:cNvSpPr/>
          <p:nvPr/>
        </p:nvSpPr>
        <p:spPr>
          <a:xfrm>
            <a:off x="7530114" y="3753964"/>
            <a:ext cx="2110187" cy="1707860"/>
          </a:xfrm>
          <a:custGeom>
            <a:avLst/>
            <a:gdLst/>
            <a:ahLst/>
            <a:cxnLst/>
            <a:rect l="l" t="t" r="r" b="b"/>
            <a:pathLst>
              <a:path w="47084" h="38107" extrusionOk="0">
                <a:moveTo>
                  <a:pt x="46159" y="1"/>
                </a:moveTo>
                <a:cubicBezTo>
                  <a:pt x="43065" y="1"/>
                  <a:pt x="39981" y="1242"/>
                  <a:pt x="37770" y="3422"/>
                </a:cubicBezTo>
                <a:cubicBezTo>
                  <a:pt x="35350" y="5819"/>
                  <a:pt x="34031" y="9283"/>
                  <a:pt x="34260" y="12689"/>
                </a:cubicBezTo>
                <a:cubicBezTo>
                  <a:pt x="34352" y="14100"/>
                  <a:pt x="34696" y="15534"/>
                  <a:pt x="35040" y="16910"/>
                </a:cubicBezTo>
                <a:cubicBezTo>
                  <a:pt x="35327" y="18137"/>
                  <a:pt x="35637" y="19411"/>
                  <a:pt x="35752" y="20615"/>
                </a:cubicBezTo>
                <a:cubicBezTo>
                  <a:pt x="35889" y="21980"/>
                  <a:pt x="35774" y="23104"/>
                  <a:pt x="35384" y="24147"/>
                </a:cubicBezTo>
                <a:cubicBezTo>
                  <a:pt x="35166" y="24767"/>
                  <a:pt x="34834" y="25352"/>
                  <a:pt x="34409" y="25891"/>
                </a:cubicBezTo>
                <a:cubicBezTo>
                  <a:pt x="34008" y="26395"/>
                  <a:pt x="33526" y="26866"/>
                  <a:pt x="32964" y="27290"/>
                </a:cubicBezTo>
                <a:cubicBezTo>
                  <a:pt x="31898" y="28082"/>
                  <a:pt x="30601" y="28666"/>
                  <a:pt x="29225" y="28976"/>
                </a:cubicBezTo>
                <a:cubicBezTo>
                  <a:pt x="28188" y="29204"/>
                  <a:pt x="27131" y="29293"/>
                  <a:pt x="26070" y="29293"/>
                </a:cubicBezTo>
                <a:cubicBezTo>
                  <a:pt x="24351" y="29293"/>
                  <a:pt x="22622" y="29059"/>
                  <a:pt x="20956" y="28804"/>
                </a:cubicBezTo>
                <a:cubicBezTo>
                  <a:pt x="20714" y="28758"/>
                  <a:pt x="20462" y="28724"/>
                  <a:pt x="20222" y="28678"/>
                </a:cubicBezTo>
                <a:cubicBezTo>
                  <a:pt x="18261" y="28374"/>
                  <a:pt x="16252" y="28056"/>
                  <a:pt x="14243" y="28056"/>
                </a:cubicBezTo>
                <a:cubicBezTo>
                  <a:pt x="13678" y="28056"/>
                  <a:pt x="13112" y="28081"/>
                  <a:pt x="12548" y="28139"/>
                </a:cubicBezTo>
                <a:cubicBezTo>
                  <a:pt x="11184" y="28276"/>
                  <a:pt x="9818" y="28620"/>
                  <a:pt x="8500" y="29171"/>
                </a:cubicBezTo>
                <a:cubicBezTo>
                  <a:pt x="7226" y="29698"/>
                  <a:pt x="6010" y="30410"/>
                  <a:pt x="4898" y="31281"/>
                </a:cubicBezTo>
                <a:cubicBezTo>
                  <a:pt x="3785" y="32142"/>
                  <a:pt x="2811" y="33151"/>
                  <a:pt x="1973" y="34263"/>
                </a:cubicBezTo>
                <a:cubicBezTo>
                  <a:pt x="1136" y="35410"/>
                  <a:pt x="471" y="36649"/>
                  <a:pt x="0" y="37946"/>
                </a:cubicBezTo>
                <a:lnTo>
                  <a:pt x="436" y="38106"/>
                </a:lnTo>
                <a:cubicBezTo>
                  <a:pt x="884" y="36845"/>
                  <a:pt x="1526" y="35652"/>
                  <a:pt x="2352" y="34539"/>
                </a:cubicBezTo>
                <a:cubicBezTo>
                  <a:pt x="3155" y="33461"/>
                  <a:pt x="4106" y="32486"/>
                  <a:pt x="5185" y="31637"/>
                </a:cubicBezTo>
                <a:cubicBezTo>
                  <a:pt x="6263" y="30800"/>
                  <a:pt x="7433" y="30111"/>
                  <a:pt x="8683" y="29596"/>
                </a:cubicBezTo>
                <a:cubicBezTo>
                  <a:pt x="9956" y="29068"/>
                  <a:pt x="11275" y="28724"/>
                  <a:pt x="12594" y="28597"/>
                </a:cubicBezTo>
                <a:cubicBezTo>
                  <a:pt x="13146" y="28540"/>
                  <a:pt x="13700" y="28514"/>
                  <a:pt x="14256" y="28514"/>
                </a:cubicBezTo>
                <a:cubicBezTo>
                  <a:pt x="16230" y="28514"/>
                  <a:pt x="18220" y="28833"/>
                  <a:pt x="20153" y="29137"/>
                </a:cubicBezTo>
                <a:cubicBezTo>
                  <a:pt x="20393" y="29171"/>
                  <a:pt x="20646" y="29217"/>
                  <a:pt x="20887" y="29252"/>
                </a:cubicBezTo>
                <a:cubicBezTo>
                  <a:pt x="22578" y="29513"/>
                  <a:pt x="24330" y="29753"/>
                  <a:pt x="26079" y="29753"/>
                </a:cubicBezTo>
                <a:cubicBezTo>
                  <a:pt x="27164" y="29753"/>
                  <a:pt x="28249" y="29660"/>
                  <a:pt x="29317" y="29423"/>
                </a:cubicBezTo>
                <a:cubicBezTo>
                  <a:pt x="30762" y="29102"/>
                  <a:pt x="32127" y="28495"/>
                  <a:pt x="33239" y="27657"/>
                </a:cubicBezTo>
                <a:cubicBezTo>
                  <a:pt x="33825" y="27210"/>
                  <a:pt x="34340" y="26716"/>
                  <a:pt x="34776" y="26166"/>
                </a:cubicBezTo>
                <a:cubicBezTo>
                  <a:pt x="35224" y="25592"/>
                  <a:pt x="35579" y="24962"/>
                  <a:pt x="35820" y="24308"/>
                </a:cubicBezTo>
                <a:cubicBezTo>
                  <a:pt x="36221" y="23207"/>
                  <a:pt x="36348" y="21991"/>
                  <a:pt x="36210" y="20581"/>
                </a:cubicBezTo>
                <a:cubicBezTo>
                  <a:pt x="36096" y="19330"/>
                  <a:pt x="35785" y="18045"/>
                  <a:pt x="35476" y="16807"/>
                </a:cubicBezTo>
                <a:cubicBezTo>
                  <a:pt x="35155" y="15442"/>
                  <a:pt x="34811" y="14031"/>
                  <a:pt x="34719" y="12667"/>
                </a:cubicBezTo>
                <a:cubicBezTo>
                  <a:pt x="34616" y="11061"/>
                  <a:pt x="34868" y="9397"/>
                  <a:pt x="35453" y="7849"/>
                </a:cubicBezTo>
                <a:cubicBezTo>
                  <a:pt x="36038" y="6300"/>
                  <a:pt x="36955" y="4878"/>
                  <a:pt x="38102" y="3754"/>
                </a:cubicBezTo>
                <a:cubicBezTo>
                  <a:pt x="39238" y="2619"/>
                  <a:pt x="40672" y="1725"/>
                  <a:pt x="42220" y="1162"/>
                </a:cubicBezTo>
                <a:cubicBezTo>
                  <a:pt x="43502" y="691"/>
                  <a:pt x="44861" y="452"/>
                  <a:pt x="46189" y="452"/>
                </a:cubicBezTo>
                <a:cubicBezTo>
                  <a:pt x="46477" y="452"/>
                  <a:pt x="46764" y="463"/>
                  <a:pt x="47049" y="486"/>
                </a:cubicBezTo>
                <a:lnTo>
                  <a:pt x="47083" y="38"/>
                </a:lnTo>
                <a:cubicBezTo>
                  <a:pt x="46776" y="13"/>
                  <a:pt x="46467" y="1"/>
                  <a:pt x="461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3953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 name="Google Shape;31;p16"/>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6"/>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6"/>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16"/>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 name="Google Shape;36;p16"/>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7" name="Google Shape;37;p16"/>
          <p:cNvGrpSpPr/>
          <p:nvPr/>
        </p:nvGrpSpPr>
        <p:grpSpPr>
          <a:xfrm>
            <a:off x="-200693" y="-87913"/>
            <a:ext cx="9471898" cy="5528307"/>
            <a:chOff x="-200693" y="-87913"/>
            <a:chExt cx="9471898" cy="5528307"/>
          </a:xfrm>
        </p:grpSpPr>
        <p:sp>
          <p:nvSpPr>
            <p:cNvPr id="38" name="Google Shape;38;p16"/>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16"/>
          <p:cNvGrpSpPr/>
          <p:nvPr/>
        </p:nvGrpSpPr>
        <p:grpSpPr>
          <a:xfrm>
            <a:off x="-1571177" y="-207910"/>
            <a:ext cx="13271784" cy="7441824"/>
            <a:chOff x="-1571177" y="-207910"/>
            <a:chExt cx="13271784" cy="7441824"/>
          </a:xfrm>
        </p:grpSpPr>
        <p:sp>
          <p:nvSpPr>
            <p:cNvPr id="41" name="Google Shape;41;p16"/>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6"/>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090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3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38"/>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en/photo/155630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subTitle" idx="1"/>
          </p:nvPr>
        </p:nvSpPr>
        <p:spPr>
          <a:xfrm>
            <a:off x="743561" y="36532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Key Stage 2</a:t>
            </a:r>
            <a:endParaRPr/>
          </a:p>
        </p:txBody>
      </p:sp>
      <p:sp>
        <p:nvSpPr>
          <p:cNvPr id="69" name="Google Shape;69;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648367" y="650289"/>
            <a:ext cx="4891421"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5000" b="0" i="0" u="none" strike="noStrike" cap="none">
                <a:solidFill>
                  <a:schemeClr val="dk1"/>
                </a:solidFill>
                <a:latin typeface="Poppins SemiBold"/>
                <a:ea typeface="Poppins SemiBold"/>
                <a:cs typeface="Poppins SemiBold"/>
                <a:sym typeface="Poppins SemiBold"/>
              </a:rPr>
              <a:t>Duties of the State &amp; Citizens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State &amp; Citizens responsibilities</a:t>
            </a:r>
            <a:endParaRPr/>
          </a:p>
        </p:txBody>
      </p:sp>
      <p:sp>
        <p:nvSpPr>
          <p:cNvPr id="105" name="Google Shape;105;p75"/>
          <p:cNvSpPr/>
          <p:nvPr/>
        </p:nvSpPr>
        <p:spPr>
          <a:xfrm>
            <a:off x="2895150" y="1184150"/>
            <a:ext cx="3353700" cy="4425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Poppins SemiBold"/>
                <a:ea typeface="Poppins SemiBold"/>
                <a:cs typeface="Poppins SemiBold"/>
                <a:sym typeface="Poppins SemiBold"/>
              </a:rPr>
              <a:t>The responsibilities </a:t>
            </a:r>
            <a:endParaRPr sz="1400" b="0" i="0" u="none" strike="noStrike" cap="none">
              <a:solidFill>
                <a:schemeClr val="dk1"/>
              </a:solidFill>
              <a:latin typeface="Arial"/>
              <a:ea typeface="Arial"/>
              <a:cs typeface="Arial"/>
              <a:sym typeface="Arial"/>
            </a:endParaRPr>
          </a:p>
        </p:txBody>
      </p:sp>
      <p:sp>
        <p:nvSpPr>
          <p:cNvPr id="106" name="Google Shape;106;p75"/>
          <p:cNvSpPr/>
          <p:nvPr/>
        </p:nvSpPr>
        <p:spPr>
          <a:xfrm>
            <a:off x="4885363" y="1979025"/>
            <a:ext cx="3353700" cy="4425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Poppins SemiBold"/>
                <a:ea typeface="Poppins SemiBold"/>
                <a:cs typeface="Poppins SemiBold"/>
                <a:sym typeface="Poppins SemiBold"/>
              </a:rPr>
              <a:t>Citizens</a:t>
            </a:r>
            <a:endParaRPr sz="1400" b="0" i="0" u="none" strike="noStrike" cap="none" dirty="0">
              <a:solidFill>
                <a:schemeClr val="dk1"/>
              </a:solidFill>
              <a:latin typeface="Arial"/>
              <a:ea typeface="Arial"/>
              <a:cs typeface="Arial"/>
              <a:sym typeface="Arial"/>
            </a:endParaRPr>
          </a:p>
        </p:txBody>
      </p:sp>
      <p:sp>
        <p:nvSpPr>
          <p:cNvPr id="107" name="Google Shape;107;p75"/>
          <p:cNvSpPr/>
          <p:nvPr/>
        </p:nvSpPr>
        <p:spPr>
          <a:xfrm>
            <a:off x="904937" y="1979025"/>
            <a:ext cx="3353700" cy="4425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dirty="0">
                <a:solidFill>
                  <a:schemeClr val="dk1"/>
                </a:solidFill>
                <a:latin typeface="Poppins SemiBold"/>
                <a:ea typeface="Poppins SemiBold"/>
                <a:cs typeface="Poppins SemiBold"/>
                <a:sym typeface="Poppins SemiBold"/>
              </a:rPr>
              <a:t>State</a:t>
            </a:r>
            <a:endParaRPr sz="1400" b="0" i="0" u="none" strike="noStrike" cap="none" dirty="0">
              <a:solidFill>
                <a:schemeClr val="dk1"/>
              </a:solidFill>
              <a:latin typeface="Arial"/>
              <a:ea typeface="Arial"/>
              <a:cs typeface="Arial"/>
              <a:sym typeface="Arial"/>
            </a:endParaRPr>
          </a:p>
        </p:txBody>
      </p:sp>
      <p:sp>
        <p:nvSpPr>
          <p:cNvPr id="108" name="Google Shape;108;p75"/>
          <p:cNvSpPr txBox="1"/>
          <p:nvPr/>
        </p:nvSpPr>
        <p:spPr>
          <a:xfrm>
            <a:off x="1434287" y="3357523"/>
            <a:ext cx="2295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Poppins"/>
                <a:ea typeface="Poppins"/>
                <a:cs typeface="Poppins"/>
                <a:sym typeface="Poppins"/>
              </a:rPr>
              <a:t>Ensure equal rights</a:t>
            </a:r>
            <a:endParaRPr sz="1400" b="0" i="0" u="none" strike="noStrike" cap="none">
              <a:solidFill>
                <a:schemeClr val="dk1"/>
              </a:solidFill>
              <a:latin typeface="Poppins"/>
              <a:ea typeface="Poppins"/>
              <a:cs typeface="Poppins"/>
              <a:sym typeface="Poppins"/>
            </a:endParaRPr>
          </a:p>
        </p:txBody>
      </p:sp>
      <p:sp>
        <p:nvSpPr>
          <p:cNvPr id="109" name="Google Shape;109;p75"/>
          <p:cNvSpPr txBox="1"/>
          <p:nvPr/>
        </p:nvSpPr>
        <p:spPr>
          <a:xfrm>
            <a:off x="1624787" y="3950100"/>
            <a:ext cx="2824350" cy="752744"/>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None/>
            </a:pPr>
            <a:r>
              <a:rPr lang="en" sz="1400" b="0" i="0" u="none" strike="noStrike" cap="none">
                <a:solidFill>
                  <a:schemeClr val="dk1"/>
                </a:solidFill>
                <a:latin typeface="Poppins"/>
                <a:ea typeface="Poppins"/>
                <a:cs typeface="Poppins"/>
                <a:sym typeface="Poppins"/>
              </a:rPr>
              <a:t>Provide </a:t>
            </a:r>
            <a:r>
              <a:rPr lang="en">
                <a:solidFill>
                  <a:schemeClr val="dk1"/>
                </a:solidFill>
                <a:latin typeface="Poppins"/>
                <a:ea typeface="Poppins"/>
                <a:cs typeface="Poppins"/>
                <a:sym typeface="Poppins"/>
              </a:rPr>
              <a:t>nutritious</a:t>
            </a:r>
            <a:r>
              <a:rPr lang="en" sz="1400" b="0" i="0" u="none" strike="noStrike" cap="none">
                <a:solidFill>
                  <a:schemeClr val="dk1"/>
                </a:solidFill>
                <a:latin typeface="Poppins"/>
                <a:ea typeface="Poppins"/>
                <a:cs typeface="Poppins"/>
                <a:sym typeface="Poppins"/>
              </a:rPr>
              <a:t> food </a:t>
            </a:r>
            <a:endParaRPr/>
          </a:p>
          <a:p>
            <a:pPr marL="0" marR="0" lvl="1" indent="0" algn="l" rtl="0">
              <a:lnSpc>
                <a:spcPct val="100000"/>
              </a:lnSpc>
              <a:spcBef>
                <a:spcPts val="0"/>
              </a:spcBef>
              <a:spcAft>
                <a:spcPts val="0"/>
              </a:spcAft>
              <a:buNone/>
            </a:pPr>
            <a:r>
              <a:rPr lang="en" sz="1400" b="0" i="0" u="none" strike="noStrike" cap="none">
                <a:solidFill>
                  <a:schemeClr val="dk1"/>
                </a:solidFill>
                <a:latin typeface="Poppins"/>
                <a:ea typeface="Poppins"/>
                <a:cs typeface="Poppins"/>
                <a:sym typeface="Poppins"/>
              </a:rPr>
              <a:t>clean water; </a:t>
            </a:r>
            <a:endParaRPr/>
          </a:p>
          <a:p>
            <a:pPr marL="0" marR="0" lvl="1" indent="0" algn="l" rtl="0">
              <a:lnSpc>
                <a:spcPct val="100000"/>
              </a:lnSpc>
              <a:spcBef>
                <a:spcPts val="0"/>
              </a:spcBef>
              <a:spcAft>
                <a:spcPts val="0"/>
              </a:spcAft>
              <a:buNone/>
            </a:pPr>
            <a:r>
              <a:rPr lang="en" sz="1400" b="0" i="0" u="none" strike="noStrike" cap="none">
                <a:solidFill>
                  <a:schemeClr val="dk1"/>
                </a:solidFill>
                <a:latin typeface="Poppins"/>
                <a:ea typeface="Poppins"/>
                <a:cs typeface="Poppins"/>
                <a:sym typeface="Poppins"/>
              </a:rPr>
              <a:t>housing healthcare; </a:t>
            </a:r>
            <a:endParaRPr/>
          </a:p>
          <a:p>
            <a:pPr marL="0" marR="0" lvl="1" indent="0" algn="l" rtl="0">
              <a:lnSpc>
                <a:spcPct val="100000"/>
              </a:lnSpc>
              <a:spcBef>
                <a:spcPts val="0"/>
              </a:spcBef>
              <a:spcAft>
                <a:spcPts val="0"/>
              </a:spcAft>
              <a:buNone/>
            </a:pPr>
            <a:endParaRPr sz="1400" b="0" i="0" u="none" strike="noStrike" cap="none">
              <a:solidFill>
                <a:schemeClr val="dk1"/>
              </a:solidFill>
              <a:latin typeface="Poppins"/>
              <a:ea typeface="Poppins"/>
              <a:cs typeface="Poppins"/>
              <a:sym typeface="Poppins"/>
            </a:endParaRPr>
          </a:p>
        </p:txBody>
      </p:sp>
      <p:sp>
        <p:nvSpPr>
          <p:cNvPr id="110" name="Google Shape;110;p75"/>
          <p:cNvSpPr txBox="1"/>
          <p:nvPr/>
        </p:nvSpPr>
        <p:spPr>
          <a:xfrm>
            <a:off x="1434287" y="2621501"/>
            <a:ext cx="2295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Poppins"/>
                <a:ea typeface="Poppins"/>
                <a:cs typeface="Poppins"/>
                <a:sym typeface="Poppins"/>
              </a:rPr>
              <a:t>Preserve natural environment</a:t>
            </a:r>
            <a:r>
              <a:rPr lang="en" sz="1400" b="1" i="0" u="none" strike="noStrike" cap="none">
                <a:solidFill>
                  <a:srgbClr val="000000"/>
                </a:solidFill>
                <a:latin typeface="Arial"/>
                <a:ea typeface="Arial"/>
                <a:cs typeface="Arial"/>
                <a:sym typeface="Arial"/>
              </a:rPr>
              <a:t>,</a:t>
            </a:r>
            <a:endParaRPr sz="1400" b="0" i="0" u="none" strike="noStrike" cap="none">
              <a:solidFill>
                <a:schemeClr val="dk1"/>
              </a:solidFill>
              <a:latin typeface="Poppins"/>
              <a:ea typeface="Poppins"/>
              <a:cs typeface="Poppins"/>
              <a:sym typeface="Poppins"/>
            </a:endParaRPr>
          </a:p>
        </p:txBody>
      </p:sp>
      <p:sp>
        <p:nvSpPr>
          <p:cNvPr id="111" name="Google Shape;111;p75"/>
          <p:cNvSpPr txBox="1"/>
          <p:nvPr/>
        </p:nvSpPr>
        <p:spPr>
          <a:xfrm>
            <a:off x="5414712" y="2621501"/>
            <a:ext cx="2295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Uphold rights of others</a:t>
            </a:r>
            <a:endParaRPr sz="1400" b="0" i="0" u="none" strike="noStrike" cap="none">
              <a:solidFill>
                <a:schemeClr val="dk1"/>
              </a:solidFill>
              <a:latin typeface="Poppins"/>
              <a:ea typeface="Poppins"/>
              <a:cs typeface="Poppins"/>
              <a:sym typeface="Poppins"/>
            </a:endParaRPr>
          </a:p>
        </p:txBody>
      </p:sp>
      <p:sp>
        <p:nvSpPr>
          <p:cNvPr id="112" name="Google Shape;112;p75"/>
          <p:cNvSpPr txBox="1"/>
          <p:nvPr/>
        </p:nvSpPr>
        <p:spPr>
          <a:xfrm>
            <a:off x="5414700" y="3132701"/>
            <a:ext cx="22950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Contribute to the community's well-being </a:t>
            </a:r>
            <a:endParaRPr/>
          </a:p>
        </p:txBody>
      </p:sp>
      <p:sp>
        <p:nvSpPr>
          <p:cNvPr id="113" name="Google Shape;113;p75"/>
          <p:cNvSpPr txBox="1"/>
          <p:nvPr/>
        </p:nvSpPr>
        <p:spPr>
          <a:xfrm>
            <a:off x="5414700" y="3869592"/>
            <a:ext cx="22950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Safeguard the State religion of Islam, culture, language, and heritage of the nation </a:t>
            </a:r>
            <a:endParaRPr/>
          </a:p>
        </p:txBody>
      </p:sp>
      <p:cxnSp>
        <p:nvCxnSpPr>
          <p:cNvPr id="114" name="Google Shape;114;p75"/>
          <p:cNvCxnSpPr>
            <a:stCxn id="105" idx="2"/>
            <a:endCxn id="107" idx="0"/>
          </p:cNvCxnSpPr>
          <p:nvPr/>
        </p:nvCxnSpPr>
        <p:spPr>
          <a:xfrm rot="5400000">
            <a:off x="3400650" y="807800"/>
            <a:ext cx="352500" cy="1990200"/>
          </a:xfrm>
          <a:prstGeom prst="curvedConnector3">
            <a:avLst>
              <a:gd name="adj1" fmla="val 49982"/>
            </a:avLst>
          </a:prstGeom>
          <a:noFill/>
          <a:ln w="19050" cap="flat" cmpd="sng">
            <a:solidFill>
              <a:schemeClr val="lt2"/>
            </a:solidFill>
            <a:prstDash val="solid"/>
            <a:round/>
            <a:headEnd type="none" w="sm" len="sm"/>
            <a:tailEnd type="none" w="sm" len="sm"/>
          </a:ln>
        </p:spPr>
      </p:cxnSp>
      <p:cxnSp>
        <p:nvCxnSpPr>
          <p:cNvPr id="115" name="Google Shape;115;p75"/>
          <p:cNvCxnSpPr/>
          <p:nvPr/>
        </p:nvCxnSpPr>
        <p:spPr>
          <a:xfrm>
            <a:off x="4572000" y="1609826"/>
            <a:ext cx="1990200" cy="352500"/>
          </a:xfrm>
          <a:prstGeom prst="curvedConnector3">
            <a:avLst>
              <a:gd name="adj1" fmla="val 2965"/>
            </a:avLst>
          </a:prstGeom>
          <a:noFill/>
          <a:ln w="19050" cap="flat" cmpd="sng">
            <a:solidFill>
              <a:schemeClr val="lt2"/>
            </a:solidFill>
            <a:prstDash val="solid"/>
            <a:round/>
            <a:headEnd type="none" w="sm" len="sm"/>
            <a:tailEnd type="none" w="sm" len="sm"/>
          </a:ln>
        </p:spPr>
      </p:cxnSp>
      <p:cxnSp>
        <p:nvCxnSpPr>
          <p:cNvPr id="116" name="Google Shape;116;p75"/>
          <p:cNvCxnSpPr>
            <a:stCxn id="107" idx="2"/>
            <a:endCxn id="110" idx="1"/>
          </p:cNvCxnSpPr>
          <p:nvPr/>
        </p:nvCxnSpPr>
        <p:spPr>
          <a:xfrm rot="5400000">
            <a:off x="1764887" y="2090925"/>
            <a:ext cx="486300" cy="1147500"/>
          </a:xfrm>
          <a:prstGeom prst="curvedConnector4">
            <a:avLst>
              <a:gd name="adj1" fmla="val 20561"/>
              <a:gd name="adj2" fmla="val 120752"/>
            </a:avLst>
          </a:prstGeom>
          <a:noFill/>
          <a:ln w="19050" cap="flat" cmpd="sng">
            <a:solidFill>
              <a:schemeClr val="lt2"/>
            </a:solidFill>
            <a:prstDash val="solid"/>
            <a:round/>
            <a:headEnd type="none" w="sm" len="sm"/>
            <a:tailEnd type="none" w="sm" len="sm"/>
          </a:ln>
        </p:spPr>
      </p:cxnSp>
      <p:cxnSp>
        <p:nvCxnSpPr>
          <p:cNvPr id="117" name="Google Shape;117;p75"/>
          <p:cNvCxnSpPr>
            <a:stCxn id="110" idx="2"/>
            <a:endCxn id="108" idx="3"/>
          </p:cNvCxnSpPr>
          <p:nvPr/>
        </p:nvCxnSpPr>
        <p:spPr>
          <a:xfrm rot="-5400000" flipH="1">
            <a:off x="2930687" y="2845301"/>
            <a:ext cx="449700" cy="1147500"/>
          </a:xfrm>
          <a:prstGeom prst="curvedConnector4">
            <a:avLst>
              <a:gd name="adj1" fmla="val 18159"/>
              <a:gd name="adj2" fmla="val 120752"/>
            </a:avLst>
          </a:prstGeom>
          <a:noFill/>
          <a:ln w="19050" cap="flat" cmpd="sng">
            <a:solidFill>
              <a:schemeClr val="lt2"/>
            </a:solidFill>
            <a:prstDash val="solid"/>
            <a:round/>
            <a:headEnd type="none" w="sm" len="sm"/>
            <a:tailEnd type="none" w="sm" len="sm"/>
          </a:ln>
        </p:spPr>
      </p:cxnSp>
      <p:cxnSp>
        <p:nvCxnSpPr>
          <p:cNvPr id="118" name="Google Shape;118;p75"/>
          <p:cNvCxnSpPr/>
          <p:nvPr/>
        </p:nvCxnSpPr>
        <p:spPr>
          <a:xfrm flipH="1">
            <a:off x="1434287" y="3840173"/>
            <a:ext cx="1147500" cy="539700"/>
          </a:xfrm>
          <a:prstGeom prst="curvedConnector4">
            <a:avLst>
              <a:gd name="adj1" fmla="val 0"/>
              <a:gd name="adj2" fmla="val 0"/>
            </a:avLst>
          </a:prstGeom>
          <a:noFill/>
          <a:ln w="19050" cap="flat" cmpd="sng">
            <a:solidFill>
              <a:schemeClr val="lt2"/>
            </a:solidFill>
            <a:prstDash val="solid"/>
            <a:round/>
            <a:headEnd type="none" w="sm" len="sm"/>
            <a:tailEnd type="none" w="sm" len="sm"/>
          </a:ln>
        </p:spPr>
      </p:cxnSp>
      <p:cxnSp>
        <p:nvCxnSpPr>
          <p:cNvPr id="119" name="Google Shape;119;p75"/>
          <p:cNvCxnSpPr>
            <a:stCxn id="106" idx="2"/>
            <a:endCxn id="111" idx="1"/>
          </p:cNvCxnSpPr>
          <p:nvPr/>
        </p:nvCxnSpPr>
        <p:spPr>
          <a:xfrm rot="5400000">
            <a:off x="5745313" y="2090925"/>
            <a:ext cx="486300" cy="1147500"/>
          </a:xfrm>
          <a:prstGeom prst="curvedConnector4">
            <a:avLst>
              <a:gd name="adj1" fmla="val 20561"/>
              <a:gd name="adj2" fmla="val 120752"/>
            </a:avLst>
          </a:prstGeom>
          <a:noFill/>
          <a:ln w="19050" cap="flat" cmpd="sng">
            <a:solidFill>
              <a:schemeClr val="lt2"/>
            </a:solidFill>
            <a:prstDash val="solid"/>
            <a:round/>
            <a:headEnd type="none" w="sm" len="sm"/>
            <a:tailEnd type="none" w="sm" len="sm"/>
          </a:ln>
        </p:spPr>
      </p:cxnSp>
      <p:cxnSp>
        <p:nvCxnSpPr>
          <p:cNvPr id="120" name="Google Shape;120;p75"/>
          <p:cNvCxnSpPr/>
          <p:nvPr/>
        </p:nvCxnSpPr>
        <p:spPr>
          <a:xfrm>
            <a:off x="6562213" y="2951024"/>
            <a:ext cx="1147500" cy="449700"/>
          </a:xfrm>
          <a:prstGeom prst="curvedConnector4">
            <a:avLst>
              <a:gd name="adj1" fmla="val 0"/>
              <a:gd name="adj2" fmla="val 0"/>
            </a:avLst>
          </a:prstGeom>
          <a:noFill/>
          <a:ln w="19050" cap="flat" cmpd="sng">
            <a:solidFill>
              <a:schemeClr val="lt2"/>
            </a:solidFill>
            <a:prstDash val="solid"/>
            <a:round/>
            <a:headEnd type="none" w="sm" len="sm"/>
            <a:tailEnd type="none" w="sm" len="sm"/>
          </a:ln>
        </p:spPr>
      </p:cxnSp>
      <p:cxnSp>
        <p:nvCxnSpPr>
          <p:cNvPr id="121" name="Google Shape;121;p75"/>
          <p:cNvCxnSpPr>
            <a:stCxn id="112" idx="2"/>
            <a:endCxn id="113" idx="1"/>
          </p:cNvCxnSpPr>
          <p:nvPr/>
        </p:nvCxnSpPr>
        <p:spPr>
          <a:xfrm rot="5400000">
            <a:off x="5763150" y="3356951"/>
            <a:ext cx="450600" cy="1147500"/>
          </a:xfrm>
          <a:prstGeom prst="curvedConnector4">
            <a:avLst>
              <a:gd name="adj1" fmla="val 18219"/>
              <a:gd name="adj2" fmla="val 119922"/>
            </a:avLst>
          </a:prstGeom>
          <a:noFill/>
          <a:ln w="19050" cap="flat" cmpd="sng">
            <a:solidFill>
              <a:schemeClr val="lt2"/>
            </a:solidFill>
            <a:prstDash val="solid"/>
            <a:round/>
            <a:headEnd type="none" w="sm" len="sm"/>
            <a:tailEnd type="none" w="sm" len="sm"/>
          </a:ln>
        </p:spPr>
      </p:cxnSp>
      <p:pic>
        <p:nvPicPr>
          <p:cNvPr id="122" name="Google Shape;122;p75"/>
          <p:cNvPicPr preferRelativeResize="0"/>
          <p:nvPr/>
        </p:nvPicPr>
        <p:blipFill>
          <a:blip r:embed="rId3">
            <a:alphaModFix/>
          </a:blip>
          <a:stretch>
            <a:fillRect/>
          </a:stretch>
        </p:blipFill>
        <p:spPr>
          <a:xfrm>
            <a:off x="443277" y="3194212"/>
            <a:ext cx="1181500" cy="738421"/>
          </a:xfrm>
          <a:prstGeom prst="rect">
            <a:avLst/>
          </a:prstGeom>
          <a:noFill/>
          <a:ln>
            <a:noFill/>
          </a:ln>
          <a:effectLst>
            <a:outerShdw blurRad="57150" dist="19050" dir="1620000" algn="bl" rotWithShape="0">
              <a:srgbClr val="000000">
                <a:alpha val="50000"/>
              </a:srgbClr>
            </a:outerShdw>
          </a:effectLst>
        </p:spPr>
      </p:pic>
      <p:pic>
        <p:nvPicPr>
          <p:cNvPr id="123" name="Google Shape;123;p75"/>
          <p:cNvPicPr preferRelativeResize="0"/>
          <p:nvPr/>
        </p:nvPicPr>
        <p:blipFill>
          <a:blip r:embed="rId4">
            <a:alphaModFix/>
          </a:blip>
          <a:stretch>
            <a:fillRect/>
          </a:stretch>
        </p:blipFill>
        <p:spPr>
          <a:xfrm>
            <a:off x="3846375" y="4152375"/>
            <a:ext cx="1181500" cy="876925"/>
          </a:xfrm>
          <a:prstGeom prst="rect">
            <a:avLst/>
          </a:prstGeom>
          <a:noFill/>
          <a:ln>
            <a:noFill/>
          </a:ln>
          <a:effectLst>
            <a:outerShdw blurRad="57150" dist="19050" dir="6600000" algn="bl" rotWithShape="0">
              <a:srgbClr val="000000">
                <a:alpha val="50000"/>
              </a:srgbClr>
            </a:outerShdw>
          </a:effectLst>
        </p:spPr>
      </p:pic>
      <p:pic>
        <p:nvPicPr>
          <p:cNvPr id="124" name="Google Shape;124;p75"/>
          <p:cNvPicPr preferRelativeResize="0"/>
          <p:nvPr/>
        </p:nvPicPr>
        <p:blipFill>
          <a:blip r:embed="rId5">
            <a:alphaModFix/>
          </a:blip>
          <a:stretch>
            <a:fillRect/>
          </a:stretch>
        </p:blipFill>
        <p:spPr>
          <a:xfrm>
            <a:off x="3407475" y="2520300"/>
            <a:ext cx="1181500" cy="738425"/>
          </a:xfrm>
          <a:prstGeom prst="rect">
            <a:avLst/>
          </a:prstGeom>
          <a:noFill/>
          <a:ln>
            <a:noFill/>
          </a:ln>
          <a:effectLst>
            <a:outerShdw blurRad="57150" dist="19050" dir="15420000" algn="bl" rotWithShape="0">
              <a:srgbClr val="000000">
                <a:alpha val="50000"/>
              </a:srgbClr>
            </a:outerShdw>
          </a:effectLst>
        </p:spPr>
      </p:pic>
      <p:pic>
        <p:nvPicPr>
          <p:cNvPr id="125" name="Google Shape;125;p75"/>
          <p:cNvPicPr preferRelativeResize="0"/>
          <p:nvPr/>
        </p:nvPicPr>
        <p:blipFill>
          <a:blip r:embed="rId6">
            <a:alphaModFix/>
          </a:blip>
          <a:stretch>
            <a:fillRect/>
          </a:stretch>
        </p:blipFill>
        <p:spPr>
          <a:xfrm>
            <a:off x="8006400" y="3382822"/>
            <a:ext cx="1005350" cy="953175"/>
          </a:xfrm>
          <a:prstGeom prst="rect">
            <a:avLst/>
          </a:prstGeom>
          <a:noFill/>
          <a:ln>
            <a:noFill/>
          </a:ln>
          <a:effectLst>
            <a:outerShdw blurRad="57150" dist="19050" dir="1740000" algn="bl" rotWithShape="0">
              <a:srgbClr val="000000">
                <a:alpha val="50000"/>
              </a:srgbClr>
            </a:outerShdw>
          </a:effectLst>
        </p:spPr>
      </p:pic>
      <p:pic>
        <p:nvPicPr>
          <p:cNvPr id="126" name="Google Shape;126;p75"/>
          <p:cNvPicPr preferRelativeResize="0"/>
          <p:nvPr/>
        </p:nvPicPr>
        <p:blipFill>
          <a:blip r:embed="rId7">
            <a:alphaModFix/>
          </a:blip>
          <a:stretch>
            <a:fillRect/>
          </a:stretch>
        </p:blipFill>
        <p:spPr>
          <a:xfrm>
            <a:off x="7709688" y="2542714"/>
            <a:ext cx="1388725" cy="718898"/>
          </a:xfrm>
          <a:prstGeom prst="rect">
            <a:avLst/>
          </a:prstGeom>
          <a:noFill/>
          <a:ln>
            <a:noFill/>
          </a:ln>
          <a:effectLst>
            <a:outerShdw blurRad="57150" dist="19050" dir="15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6"/>
          <p:cNvSpPr txBox="1">
            <a:spLocks noGrp="1"/>
          </p:cNvSpPr>
          <p:nvPr>
            <p:ph type="title"/>
          </p:nvPr>
        </p:nvSpPr>
        <p:spPr>
          <a:xfrm>
            <a:off x="720000" y="1581807"/>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Activity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71"/>
          <p:cNvSpPr/>
          <p:nvPr/>
        </p:nvSpPr>
        <p:spPr>
          <a:xfrm>
            <a:off x="4073384" y="1484391"/>
            <a:ext cx="4151883" cy="2935122"/>
          </a:xfrm>
          <a:prstGeom prst="rect">
            <a:avLst/>
          </a:prstGeom>
          <a:noFill/>
          <a:ln>
            <a:noFill/>
          </a:ln>
        </p:spPr>
        <p:txBody>
          <a:bodyPr spcFirstLastPara="1" wrap="square" lIns="91425" tIns="45700" rIns="91425" bIns="45700" anchor="t" anchorCtr="0">
            <a:spAutoFit/>
          </a:bodyPr>
          <a:lstStyle/>
          <a:p>
            <a:pPr marL="457200" marR="0" lvl="0" indent="0" algn="just" rtl="0">
              <a:lnSpc>
                <a:spcPts val="2800"/>
              </a:lnSpc>
              <a:spcBef>
                <a:spcPts val="0"/>
              </a:spcBef>
              <a:spcAft>
                <a:spcPts val="0"/>
              </a:spcAft>
              <a:buNone/>
            </a:pPr>
            <a:r>
              <a:rPr lang="en" sz="2000" b="1" i="0" u="none" strike="noStrike" cap="none" dirty="0">
                <a:solidFill>
                  <a:schemeClr val="dk1"/>
                </a:solidFill>
                <a:latin typeface="Poppins SemiBold"/>
                <a:ea typeface="Poppins SemiBold"/>
                <a:cs typeface="Poppins SemiBold"/>
                <a:sym typeface="Poppins SemiBold"/>
              </a:rPr>
              <a:t>“Aisha noticed a lot of plastic bottles and trash on the ground during the </a:t>
            </a:r>
            <a:r>
              <a:rPr lang="en" sz="2000" b="1" dirty="0">
                <a:solidFill>
                  <a:schemeClr val="dk1"/>
                </a:solidFill>
                <a:latin typeface="Poppins SemiBold"/>
                <a:ea typeface="Poppins SemiBold"/>
                <a:cs typeface="Poppins SemiBold"/>
                <a:sym typeface="Poppins SemiBold"/>
              </a:rPr>
              <a:t>Company-X </a:t>
            </a:r>
            <a:r>
              <a:rPr lang="en" sz="2000" b="1" i="0" u="none" strike="noStrike" cap="none" dirty="0">
                <a:solidFill>
                  <a:schemeClr val="dk1"/>
                </a:solidFill>
                <a:latin typeface="Poppins SemiBold"/>
                <a:ea typeface="Poppins SemiBold"/>
                <a:cs typeface="Poppins SemiBold"/>
                <a:sym typeface="Poppins SemiBold"/>
              </a:rPr>
              <a:t>fun run. She gathers up every plastic bottle and places it in the recycling bin.”</a:t>
            </a:r>
            <a:endParaRPr sz="2000" dirty="0"/>
          </a:p>
          <a:p>
            <a:pPr marL="457200" marR="0" lvl="0" indent="0" algn="just" rtl="0">
              <a:lnSpc>
                <a:spcPct val="107000"/>
              </a:lnSpc>
              <a:spcBef>
                <a:spcPts val="0"/>
              </a:spcBef>
              <a:spcAft>
                <a:spcPts val="0"/>
              </a:spcAft>
              <a:buNone/>
            </a:pPr>
            <a:r>
              <a:rPr lang="en" sz="2000" b="1" i="0" u="none" strike="noStrike" cap="none" dirty="0">
                <a:solidFill>
                  <a:schemeClr val="dk1"/>
                </a:solidFill>
                <a:latin typeface="Poppins SemiBold"/>
                <a:ea typeface="Poppins SemiBold"/>
                <a:cs typeface="Poppins SemiBold"/>
                <a:sym typeface="Poppins SemiBold"/>
              </a:rPr>
              <a:t> </a:t>
            </a:r>
            <a:endParaRPr sz="2000" dirty="0"/>
          </a:p>
        </p:txBody>
      </p:sp>
      <p:sp>
        <p:nvSpPr>
          <p:cNvPr id="77" name="Google Shape;77;p71"/>
          <p:cNvSpPr txBox="1"/>
          <p:nvPr/>
        </p:nvSpPr>
        <p:spPr>
          <a:xfrm>
            <a:off x="522421" y="467761"/>
            <a:ext cx="335857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200" b="0" i="1" u="none" strike="noStrike" cap="none" dirty="0">
                <a:solidFill>
                  <a:schemeClr val="bg1">
                    <a:lumMod val="50000"/>
                  </a:schemeClr>
                </a:solidFill>
                <a:latin typeface="Calibri"/>
                <a:ea typeface="Calibri"/>
                <a:cs typeface="Calibri"/>
                <a:sym typeface="Calibri"/>
              </a:rPr>
              <a:t>Scenario 1</a:t>
            </a:r>
            <a:endParaRPr dirty="0">
              <a:solidFill>
                <a:schemeClr val="bg1">
                  <a:lumMod val="50000"/>
                </a:schemeClr>
              </a:solidFill>
            </a:endParaRPr>
          </a:p>
        </p:txBody>
      </p:sp>
      <p:pic>
        <p:nvPicPr>
          <p:cNvPr id="3" name="Picture 2" descr="A green trash can on grass&#10;&#10;Description automatically generated">
            <a:extLst>
              <a:ext uri="{FF2B5EF4-FFF2-40B4-BE49-F238E27FC236}">
                <a16:creationId xmlns:a16="http://schemas.microsoft.com/office/drawing/2014/main" id="{73E53ED7-9169-CCDD-CA6E-E22ABEBA83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8900" y="1319597"/>
            <a:ext cx="3343752" cy="27713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683105" y="1873049"/>
            <a:ext cx="3831425" cy="3046725"/>
          </a:xfrm>
          <a:prstGeom prst="rect">
            <a:avLst/>
          </a:prstGeom>
          <a:noFill/>
          <a:ln>
            <a:noFill/>
          </a:ln>
        </p:spPr>
        <p:txBody>
          <a:bodyPr spcFirstLastPara="1" wrap="square" lIns="91425" tIns="91425" rIns="91425" bIns="91425" anchor="b" anchorCtr="0">
            <a:noAutofit/>
          </a:bodyPr>
          <a:lstStyle/>
          <a:p>
            <a:pPr marL="457200" algn="l">
              <a:lnSpc>
                <a:spcPct val="150000"/>
              </a:lnSpc>
              <a:buClr>
                <a:srgbClr val="000000"/>
              </a:buClr>
              <a:buSzPts val="3600"/>
            </a:pPr>
            <a:r>
              <a:rPr lang="en" sz="2000" b="1" dirty="0">
                <a:sym typeface="Arial"/>
              </a:rPr>
              <a:t>"Ali was talking about his ideas on how to reduce air pollution, but Aala disagreed with him and politely stated why she thought his ideas wouldn't work”</a:t>
            </a:r>
            <a:br>
              <a:rPr lang="en" sz="2000" b="1" dirty="0">
                <a:sym typeface="Arial"/>
              </a:rPr>
            </a:br>
            <a:endParaRPr sz="2000" b="1" dirty="0">
              <a:sym typeface="Arial"/>
            </a:endParaRPr>
          </a:p>
        </p:txBody>
      </p:sp>
      <p:sp>
        <p:nvSpPr>
          <p:cNvPr id="83" name="Google Shape;83;p72"/>
          <p:cNvSpPr txBox="1"/>
          <p:nvPr/>
        </p:nvSpPr>
        <p:spPr>
          <a:xfrm>
            <a:off x="548422" y="481035"/>
            <a:ext cx="335857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200" b="0" i="1" u="none" strike="noStrike" cap="none" dirty="0">
                <a:solidFill>
                  <a:schemeClr val="bg1">
                    <a:lumMod val="50000"/>
                  </a:schemeClr>
                </a:solidFill>
                <a:latin typeface="Calibri"/>
                <a:ea typeface="Calibri"/>
                <a:cs typeface="Calibri"/>
                <a:sym typeface="Calibri"/>
              </a:rPr>
              <a:t>Scenario 2</a:t>
            </a:r>
            <a:endParaRPr dirty="0">
              <a:solidFill>
                <a:schemeClr val="bg1">
                  <a:lumMod val="50000"/>
                </a:schemeClr>
              </a:solidFill>
            </a:endParaRPr>
          </a:p>
        </p:txBody>
      </p:sp>
      <p:pic>
        <p:nvPicPr>
          <p:cNvPr id="1030" name="Picture 6" descr="Traffico e motorini sulla Boduthakurufaanu Magu, ... | Foto Male">
            <a:extLst>
              <a:ext uri="{FF2B5EF4-FFF2-40B4-BE49-F238E27FC236}">
                <a16:creationId xmlns:a16="http://schemas.microsoft.com/office/drawing/2014/main" id="{0B007D06-B988-B7D5-1D6A-E98141B4A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3" t="8136" r="384" b="1948"/>
          <a:stretch/>
        </p:blipFill>
        <p:spPr bwMode="auto">
          <a:xfrm>
            <a:off x="4572000" y="1312371"/>
            <a:ext cx="4265024" cy="2714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12"/>
          <p:cNvSpPr/>
          <p:nvPr/>
        </p:nvSpPr>
        <p:spPr>
          <a:xfrm rot="8732215">
            <a:off x="-1733487" y="2153720"/>
            <a:ext cx="3883490" cy="3745189"/>
          </a:xfrm>
          <a:custGeom>
            <a:avLst/>
            <a:gdLst/>
            <a:ahLst/>
            <a:cxnLst/>
            <a:rect l="l" t="t" r="r" b="b"/>
            <a:pathLst>
              <a:path w="86655" h="83569" extrusionOk="0">
                <a:moveTo>
                  <a:pt x="53059" y="23422"/>
                </a:moveTo>
                <a:cubicBezTo>
                  <a:pt x="53415" y="23434"/>
                  <a:pt x="53691" y="23605"/>
                  <a:pt x="53897" y="23916"/>
                </a:cubicBezTo>
                <a:cubicBezTo>
                  <a:pt x="54092" y="24237"/>
                  <a:pt x="54206" y="24696"/>
                  <a:pt x="54206" y="25223"/>
                </a:cubicBezTo>
                <a:cubicBezTo>
                  <a:pt x="54218" y="25739"/>
                  <a:pt x="54115" y="26266"/>
                  <a:pt x="53931" y="26714"/>
                </a:cubicBezTo>
                <a:cubicBezTo>
                  <a:pt x="53839" y="26955"/>
                  <a:pt x="53737" y="27184"/>
                  <a:pt x="53622" y="27425"/>
                </a:cubicBezTo>
                <a:cubicBezTo>
                  <a:pt x="52876" y="26932"/>
                  <a:pt x="52154" y="26347"/>
                  <a:pt x="51867" y="25521"/>
                </a:cubicBezTo>
                <a:cubicBezTo>
                  <a:pt x="51695" y="25005"/>
                  <a:pt x="51798" y="24351"/>
                  <a:pt x="52142" y="23893"/>
                </a:cubicBezTo>
                <a:cubicBezTo>
                  <a:pt x="52371" y="23582"/>
                  <a:pt x="52681" y="23422"/>
                  <a:pt x="53013" y="23422"/>
                </a:cubicBezTo>
                <a:close/>
                <a:moveTo>
                  <a:pt x="5093" y="71744"/>
                </a:moveTo>
                <a:cubicBezTo>
                  <a:pt x="4979" y="73407"/>
                  <a:pt x="4543" y="74542"/>
                  <a:pt x="3740" y="75242"/>
                </a:cubicBezTo>
                <a:cubicBezTo>
                  <a:pt x="3343" y="75586"/>
                  <a:pt x="2789" y="75775"/>
                  <a:pt x="2236" y="75775"/>
                </a:cubicBezTo>
                <a:cubicBezTo>
                  <a:pt x="2071" y="75775"/>
                  <a:pt x="1905" y="75758"/>
                  <a:pt x="1744" y="75723"/>
                </a:cubicBezTo>
                <a:cubicBezTo>
                  <a:pt x="1217" y="75609"/>
                  <a:pt x="827" y="75310"/>
                  <a:pt x="643" y="74887"/>
                </a:cubicBezTo>
                <a:cubicBezTo>
                  <a:pt x="437" y="74428"/>
                  <a:pt x="518" y="73957"/>
                  <a:pt x="632" y="73648"/>
                </a:cubicBezTo>
                <a:cubicBezTo>
                  <a:pt x="781" y="73235"/>
                  <a:pt x="1079" y="72845"/>
                  <a:pt x="1435" y="72570"/>
                </a:cubicBezTo>
                <a:cubicBezTo>
                  <a:pt x="2226" y="71996"/>
                  <a:pt x="3281" y="71847"/>
                  <a:pt x="4119" y="71790"/>
                </a:cubicBezTo>
                <a:cubicBezTo>
                  <a:pt x="4440" y="71767"/>
                  <a:pt x="4761" y="71744"/>
                  <a:pt x="5093" y="71744"/>
                </a:cubicBezTo>
                <a:close/>
                <a:moveTo>
                  <a:pt x="29398" y="1"/>
                </a:moveTo>
                <a:cubicBezTo>
                  <a:pt x="27482" y="827"/>
                  <a:pt x="25797" y="2192"/>
                  <a:pt x="24512" y="3935"/>
                </a:cubicBezTo>
                <a:cubicBezTo>
                  <a:pt x="23215" y="5690"/>
                  <a:pt x="22425" y="7698"/>
                  <a:pt x="22195" y="9773"/>
                </a:cubicBezTo>
                <a:cubicBezTo>
                  <a:pt x="21966" y="11838"/>
                  <a:pt x="22298" y="13983"/>
                  <a:pt x="23181" y="15967"/>
                </a:cubicBezTo>
                <a:cubicBezTo>
                  <a:pt x="24053" y="17951"/>
                  <a:pt x="25395" y="19649"/>
                  <a:pt x="27081" y="20888"/>
                </a:cubicBezTo>
                <a:cubicBezTo>
                  <a:pt x="29088" y="22344"/>
                  <a:pt x="31554" y="23215"/>
                  <a:pt x="34422" y="23445"/>
                </a:cubicBezTo>
                <a:cubicBezTo>
                  <a:pt x="34957" y="23494"/>
                  <a:pt x="35509" y="23517"/>
                  <a:pt x="36074" y="23517"/>
                </a:cubicBezTo>
                <a:cubicBezTo>
                  <a:pt x="36838" y="23517"/>
                  <a:pt x="37626" y="23474"/>
                  <a:pt x="38424" y="23388"/>
                </a:cubicBezTo>
                <a:cubicBezTo>
                  <a:pt x="39709" y="23261"/>
                  <a:pt x="41028" y="23021"/>
                  <a:pt x="42359" y="22677"/>
                </a:cubicBezTo>
                <a:cubicBezTo>
                  <a:pt x="44939" y="22012"/>
                  <a:pt x="47474" y="21048"/>
                  <a:pt x="49929" y="20108"/>
                </a:cubicBezTo>
                <a:cubicBezTo>
                  <a:pt x="52291" y="19213"/>
                  <a:pt x="54734" y="18273"/>
                  <a:pt x="57200" y="17618"/>
                </a:cubicBezTo>
                <a:cubicBezTo>
                  <a:pt x="60079" y="16861"/>
                  <a:pt x="63061" y="16460"/>
                  <a:pt x="66066" y="16425"/>
                </a:cubicBezTo>
                <a:cubicBezTo>
                  <a:pt x="66205" y="16424"/>
                  <a:pt x="66343" y="16423"/>
                  <a:pt x="66482" y="16423"/>
                </a:cubicBezTo>
                <a:cubicBezTo>
                  <a:pt x="69337" y="16423"/>
                  <a:pt x="72187" y="16756"/>
                  <a:pt x="74943" y="17424"/>
                </a:cubicBezTo>
                <a:cubicBezTo>
                  <a:pt x="76905" y="17894"/>
                  <a:pt x="78568" y="18490"/>
                  <a:pt x="80025" y="19236"/>
                </a:cubicBezTo>
                <a:cubicBezTo>
                  <a:pt x="81722" y="20119"/>
                  <a:pt x="83122" y="21209"/>
                  <a:pt x="84154" y="22493"/>
                </a:cubicBezTo>
                <a:cubicBezTo>
                  <a:pt x="84704" y="23170"/>
                  <a:pt x="85151" y="23939"/>
                  <a:pt x="85495" y="24787"/>
                </a:cubicBezTo>
                <a:cubicBezTo>
                  <a:pt x="85828" y="25624"/>
                  <a:pt x="86046" y="26496"/>
                  <a:pt x="86115" y="27367"/>
                </a:cubicBezTo>
                <a:cubicBezTo>
                  <a:pt x="86195" y="28274"/>
                  <a:pt x="86127" y="29134"/>
                  <a:pt x="85908" y="29949"/>
                </a:cubicBezTo>
                <a:cubicBezTo>
                  <a:pt x="85679" y="30797"/>
                  <a:pt x="85289" y="31554"/>
                  <a:pt x="84761" y="32208"/>
                </a:cubicBezTo>
                <a:cubicBezTo>
                  <a:pt x="83258" y="34065"/>
                  <a:pt x="80767" y="34999"/>
                  <a:pt x="77335" y="34999"/>
                </a:cubicBezTo>
                <a:cubicBezTo>
                  <a:pt x="76421" y="34999"/>
                  <a:pt x="75440" y="34933"/>
                  <a:pt x="74393" y="34800"/>
                </a:cubicBezTo>
                <a:cubicBezTo>
                  <a:pt x="70814" y="34353"/>
                  <a:pt x="67271" y="33515"/>
                  <a:pt x="63841" y="32322"/>
                </a:cubicBezTo>
                <a:cubicBezTo>
                  <a:pt x="60412" y="31118"/>
                  <a:pt x="57120" y="29559"/>
                  <a:pt x="54046" y="27689"/>
                </a:cubicBezTo>
                <a:cubicBezTo>
                  <a:pt x="54035" y="27678"/>
                  <a:pt x="54023" y="27678"/>
                  <a:pt x="54012" y="27666"/>
                </a:cubicBezTo>
                <a:cubicBezTo>
                  <a:pt x="54137" y="27413"/>
                  <a:pt x="54252" y="27150"/>
                  <a:pt x="54356" y="26886"/>
                </a:cubicBezTo>
                <a:cubicBezTo>
                  <a:pt x="54746" y="25945"/>
                  <a:pt x="54838" y="24535"/>
                  <a:pt x="54275" y="23663"/>
                </a:cubicBezTo>
                <a:cubicBezTo>
                  <a:pt x="54000" y="23227"/>
                  <a:pt x="53587" y="22986"/>
                  <a:pt x="53082" y="22963"/>
                </a:cubicBezTo>
                <a:cubicBezTo>
                  <a:pt x="53059" y="22962"/>
                  <a:pt x="53036" y="22962"/>
                  <a:pt x="53014" y="22962"/>
                </a:cubicBezTo>
                <a:cubicBezTo>
                  <a:pt x="52536" y="22962"/>
                  <a:pt x="52103" y="23190"/>
                  <a:pt x="51775" y="23617"/>
                </a:cubicBezTo>
                <a:cubicBezTo>
                  <a:pt x="51351" y="24191"/>
                  <a:pt x="51213" y="25017"/>
                  <a:pt x="51431" y="25670"/>
                </a:cubicBezTo>
                <a:cubicBezTo>
                  <a:pt x="51764" y="26645"/>
                  <a:pt x="52590" y="27299"/>
                  <a:pt x="53415" y="27838"/>
                </a:cubicBezTo>
                <a:cubicBezTo>
                  <a:pt x="52876" y="28870"/>
                  <a:pt x="52188" y="29845"/>
                  <a:pt x="51362" y="30751"/>
                </a:cubicBezTo>
                <a:cubicBezTo>
                  <a:pt x="50319" y="31886"/>
                  <a:pt x="49045" y="32908"/>
                  <a:pt x="47589" y="33790"/>
                </a:cubicBezTo>
                <a:cubicBezTo>
                  <a:pt x="44951" y="35396"/>
                  <a:pt x="41693" y="36555"/>
                  <a:pt x="38161" y="37152"/>
                </a:cubicBezTo>
                <a:cubicBezTo>
                  <a:pt x="35144" y="37644"/>
                  <a:pt x="32036" y="37817"/>
                  <a:pt x="29019" y="37977"/>
                </a:cubicBezTo>
                <a:cubicBezTo>
                  <a:pt x="25463" y="38161"/>
                  <a:pt x="21805" y="38355"/>
                  <a:pt x="18261" y="39101"/>
                </a:cubicBezTo>
                <a:cubicBezTo>
                  <a:pt x="16575" y="39456"/>
                  <a:pt x="14934" y="39973"/>
                  <a:pt x="13386" y="40626"/>
                </a:cubicBezTo>
                <a:cubicBezTo>
                  <a:pt x="11746" y="41326"/>
                  <a:pt x="10244" y="42163"/>
                  <a:pt x="8924" y="43127"/>
                </a:cubicBezTo>
                <a:cubicBezTo>
                  <a:pt x="7502" y="44159"/>
                  <a:pt x="6309" y="45329"/>
                  <a:pt x="5369" y="46602"/>
                </a:cubicBezTo>
                <a:cubicBezTo>
                  <a:pt x="4348" y="47979"/>
                  <a:pt x="3614" y="49470"/>
                  <a:pt x="3201" y="51053"/>
                </a:cubicBezTo>
                <a:cubicBezTo>
                  <a:pt x="2960" y="51970"/>
                  <a:pt x="2811" y="52922"/>
                  <a:pt x="2766" y="53943"/>
                </a:cubicBezTo>
                <a:cubicBezTo>
                  <a:pt x="2720" y="54849"/>
                  <a:pt x="2754" y="55801"/>
                  <a:pt x="2868" y="56844"/>
                </a:cubicBezTo>
                <a:cubicBezTo>
                  <a:pt x="3064" y="58783"/>
                  <a:pt x="3511" y="60756"/>
                  <a:pt x="3936" y="62660"/>
                </a:cubicBezTo>
                <a:cubicBezTo>
                  <a:pt x="4566" y="65492"/>
                  <a:pt x="5220" y="68406"/>
                  <a:pt x="5116" y="71285"/>
                </a:cubicBezTo>
                <a:cubicBezTo>
                  <a:pt x="4772" y="71285"/>
                  <a:pt x="4428" y="71308"/>
                  <a:pt x="4084" y="71331"/>
                </a:cubicBezTo>
                <a:cubicBezTo>
                  <a:pt x="3190" y="71400"/>
                  <a:pt x="2043" y="71548"/>
                  <a:pt x="1171" y="72203"/>
                </a:cubicBezTo>
                <a:cubicBezTo>
                  <a:pt x="735" y="72524"/>
                  <a:pt x="391" y="72983"/>
                  <a:pt x="207" y="73487"/>
                </a:cubicBezTo>
                <a:cubicBezTo>
                  <a:pt x="1" y="74038"/>
                  <a:pt x="13" y="74599"/>
                  <a:pt x="219" y="75081"/>
                </a:cubicBezTo>
                <a:cubicBezTo>
                  <a:pt x="472" y="75632"/>
                  <a:pt x="976" y="76022"/>
                  <a:pt x="1642" y="76171"/>
                </a:cubicBezTo>
                <a:cubicBezTo>
                  <a:pt x="1833" y="76213"/>
                  <a:pt x="2030" y="76234"/>
                  <a:pt x="2227" y="76234"/>
                </a:cubicBezTo>
                <a:cubicBezTo>
                  <a:pt x="2892" y="76234"/>
                  <a:pt x="3563" y="76002"/>
                  <a:pt x="4050" y="75586"/>
                </a:cubicBezTo>
                <a:cubicBezTo>
                  <a:pt x="4945" y="74806"/>
                  <a:pt x="5438" y="73556"/>
                  <a:pt x="5552" y="71755"/>
                </a:cubicBezTo>
                <a:lnTo>
                  <a:pt x="5552" y="71744"/>
                </a:lnTo>
                <a:cubicBezTo>
                  <a:pt x="8810" y="71801"/>
                  <a:pt x="12125" y="72833"/>
                  <a:pt x="15015" y="74737"/>
                </a:cubicBezTo>
                <a:cubicBezTo>
                  <a:pt x="18329" y="76916"/>
                  <a:pt x="20830" y="80059"/>
                  <a:pt x="22046" y="83569"/>
                </a:cubicBezTo>
                <a:lnTo>
                  <a:pt x="22470" y="83420"/>
                </a:lnTo>
                <a:cubicBezTo>
                  <a:pt x="21232" y="79807"/>
                  <a:pt x="18662" y="76595"/>
                  <a:pt x="15267" y="74359"/>
                </a:cubicBezTo>
                <a:cubicBezTo>
                  <a:pt x="12308" y="72409"/>
                  <a:pt x="8913" y="71342"/>
                  <a:pt x="5575" y="71285"/>
                </a:cubicBezTo>
                <a:cubicBezTo>
                  <a:pt x="5679" y="68360"/>
                  <a:pt x="5025" y="65413"/>
                  <a:pt x="4382" y="62556"/>
                </a:cubicBezTo>
                <a:cubicBezTo>
                  <a:pt x="3958" y="60664"/>
                  <a:pt x="3523" y="58702"/>
                  <a:pt x="3316" y="56799"/>
                </a:cubicBezTo>
                <a:cubicBezTo>
                  <a:pt x="3212" y="55778"/>
                  <a:pt x="3179" y="54849"/>
                  <a:pt x="3224" y="53966"/>
                </a:cubicBezTo>
                <a:cubicBezTo>
                  <a:pt x="3270" y="52980"/>
                  <a:pt x="3408" y="52062"/>
                  <a:pt x="3648" y="51167"/>
                </a:cubicBezTo>
                <a:cubicBezTo>
                  <a:pt x="4050" y="49641"/>
                  <a:pt x="4749" y="48208"/>
                  <a:pt x="5736" y="46878"/>
                </a:cubicBezTo>
                <a:cubicBezTo>
                  <a:pt x="6653" y="45639"/>
                  <a:pt x="7812" y="44503"/>
                  <a:pt x="9189" y="43494"/>
                </a:cubicBezTo>
                <a:cubicBezTo>
                  <a:pt x="10484" y="42553"/>
                  <a:pt x="11952" y="41727"/>
                  <a:pt x="13558" y="41051"/>
                </a:cubicBezTo>
                <a:cubicBezTo>
                  <a:pt x="15084" y="40397"/>
                  <a:pt x="16701" y="39892"/>
                  <a:pt x="18352" y="39548"/>
                </a:cubicBezTo>
                <a:cubicBezTo>
                  <a:pt x="21862" y="38814"/>
                  <a:pt x="25509" y="38620"/>
                  <a:pt x="29042" y="38436"/>
                </a:cubicBezTo>
                <a:cubicBezTo>
                  <a:pt x="32070" y="38276"/>
                  <a:pt x="35202" y="38103"/>
                  <a:pt x="38241" y="37598"/>
                </a:cubicBezTo>
                <a:cubicBezTo>
                  <a:pt x="41819" y="37002"/>
                  <a:pt x="45134" y="35821"/>
                  <a:pt x="47818" y="34192"/>
                </a:cubicBezTo>
                <a:cubicBezTo>
                  <a:pt x="49320" y="33275"/>
                  <a:pt x="50628" y="32220"/>
                  <a:pt x="51695" y="31061"/>
                </a:cubicBezTo>
                <a:cubicBezTo>
                  <a:pt x="52544" y="30143"/>
                  <a:pt x="53243" y="29134"/>
                  <a:pt x="53805" y="28079"/>
                </a:cubicBezTo>
                <a:cubicBezTo>
                  <a:pt x="56913" y="29972"/>
                  <a:pt x="60228" y="31542"/>
                  <a:pt x="63692" y="32747"/>
                </a:cubicBezTo>
                <a:cubicBezTo>
                  <a:pt x="67144" y="33963"/>
                  <a:pt x="70723" y="34800"/>
                  <a:pt x="74336" y="35259"/>
                </a:cubicBezTo>
                <a:cubicBezTo>
                  <a:pt x="75391" y="35385"/>
                  <a:pt x="76389" y="35454"/>
                  <a:pt x="77318" y="35454"/>
                </a:cubicBezTo>
                <a:cubicBezTo>
                  <a:pt x="80908" y="35454"/>
                  <a:pt x="83523" y="34468"/>
                  <a:pt x="85117" y="32506"/>
                </a:cubicBezTo>
                <a:cubicBezTo>
                  <a:pt x="85691" y="31795"/>
                  <a:pt x="86104" y="30981"/>
                  <a:pt x="86344" y="30063"/>
                </a:cubicBezTo>
                <a:cubicBezTo>
                  <a:pt x="86574" y="29203"/>
                  <a:pt x="86654" y="28285"/>
                  <a:pt x="86574" y="27334"/>
                </a:cubicBezTo>
                <a:cubicBezTo>
                  <a:pt x="86494" y="26416"/>
                  <a:pt x="86275" y="25498"/>
                  <a:pt x="85920" y="24615"/>
                </a:cubicBezTo>
                <a:cubicBezTo>
                  <a:pt x="85564" y="23732"/>
                  <a:pt x="85094" y="22917"/>
                  <a:pt x="84509" y="22195"/>
                </a:cubicBezTo>
                <a:cubicBezTo>
                  <a:pt x="83431" y="20876"/>
                  <a:pt x="81998" y="19741"/>
                  <a:pt x="80231" y="18834"/>
                </a:cubicBezTo>
                <a:cubicBezTo>
                  <a:pt x="78740" y="18066"/>
                  <a:pt x="77043" y="17458"/>
                  <a:pt x="75047" y="16976"/>
                </a:cubicBezTo>
                <a:cubicBezTo>
                  <a:pt x="72253" y="16308"/>
                  <a:pt x="69366" y="15964"/>
                  <a:pt x="66465" y="15964"/>
                </a:cubicBezTo>
                <a:cubicBezTo>
                  <a:pt x="66328" y="15964"/>
                  <a:pt x="66192" y="15965"/>
                  <a:pt x="66055" y="15967"/>
                </a:cubicBezTo>
                <a:cubicBezTo>
                  <a:pt x="63015" y="16002"/>
                  <a:pt x="59999" y="16403"/>
                  <a:pt x="57086" y="17182"/>
                </a:cubicBezTo>
                <a:cubicBezTo>
                  <a:pt x="54585" y="17837"/>
                  <a:pt x="52131" y="18777"/>
                  <a:pt x="49756" y="19683"/>
                </a:cubicBezTo>
                <a:cubicBezTo>
                  <a:pt x="47325" y="20612"/>
                  <a:pt x="44801" y="21576"/>
                  <a:pt x="42244" y="22229"/>
                </a:cubicBezTo>
                <a:cubicBezTo>
                  <a:pt x="40936" y="22562"/>
                  <a:pt x="39629" y="22803"/>
                  <a:pt x="38367" y="22929"/>
                </a:cubicBezTo>
                <a:cubicBezTo>
                  <a:pt x="37576" y="23016"/>
                  <a:pt x="36795" y="23056"/>
                  <a:pt x="36036" y="23056"/>
                </a:cubicBezTo>
                <a:cubicBezTo>
                  <a:pt x="35498" y="23056"/>
                  <a:pt x="34970" y="23036"/>
                  <a:pt x="34456" y="22998"/>
                </a:cubicBezTo>
                <a:cubicBezTo>
                  <a:pt x="31680" y="22757"/>
                  <a:pt x="29283" y="21931"/>
                  <a:pt x="27356" y="20509"/>
                </a:cubicBezTo>
                <a:cubicBezTo>
                  <a:pt x="25739" y="19328"/>
                  <a:pt x="24443" y="17699"/>
                  <a:pt x="23594" y="15783"/>
                </a:cubicBezTo>
                <a:cubicBezTo>
                  <a:pt x="22757" y="13868"/>
                  <a:pt x="22425" y="11804"/>
                  <a:pt x="22642" y="9819"/>
                </a:cubicBezTo>
                <a:cubicBezTo>
                  <a:pt x="22860" y="7835"/>
                  <a:pt x="23640" y="5896"/>
                  <a:pt x="24879" y="4211"/>
                </a:cubicBezTo>
                <a:cubicBezTo>
                  <a:pt x="25865" y="2868"/>
                  <a:pt x="27092" y="1767"/>
                  <a:pt x="28469" y="976"/>
                </a:cubicBezTo>
                <a:lnTo>
                  <a:pt x="28514" y="1045"/>
                </a:lnTo>
                <a:lnTo>
                  <a:pt x="29604" y="403"/>
                </a:lnTo>
                <a:lnTo>
                  <a:pt x="293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2" name="Google Shape;502;p12"/>
          <p:cNvGrpSpPr/>
          <p:nvPr/>
        </p:nvGrpSpPr>
        <p:grpSpPr>
          <a:xfrm>
            <a:off x="5998328" y="4570823"/>
            <a:ext cx="1421928" cy="572677"/>
            <a:chOff x="8874881" y="-967729"/>
            <a:chExt cx="1652636" cy="665593"/>
          </a:xfrm>
        </p:grpSpPr>
        <p:sp>
          <p:nvSpPr>
            <p:cNvPr id="503" name="Google Shape;503;p12"/>
            <p:cNvSpPr/>
            <p:nvPr/>
          </p:nvSpPr>
          <p:spPr>
            <a:xfrm>
              <a:off x="96322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2"/>
            <p:cNvSpPr/>
            <p:nvPr/>
          </p:nvSpPr>
          <p:spPr>
            <a:xfrm>
              <a:off x="94020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2"/>
            <p:cNvSpPr/>
            <p:nvPr/>
          </p:nvSpPr>
          <p:spPr>
            <a:xfrm>
              <a:off x="10160003"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2"/>
            <p:cNvSpPr/>
            <p:nvPr/>
          </p:nvSpPr>
          <p:spPr>
            <a:xfrm>
              <a:off x="9929806"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2"/>
            <p:cNvSpPr/>
            <p:nvPr/>
          </p:nvSpPr>
          <p:spPr>
            <a:xfrm>
              <a:off x="91050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2"/>
            <p:cNvSpPr/>
            <p:nvPr/>
          </p:nvSpPr>
          <p:spPr>
            <a:xfrm>
              <a:off x="88748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Google Shape;1131;p41">
            <a:extLst>
              <a:ext uri="{FF2B5EF4-FFF2-40B4-BE49-F238E27FC236}">
                <a16:creationId xmlns:a16="http://schemas.microsoft.com/office/drawing/2014/main" id="{9A22C189-D660-14F1-C0B2-42F156045F7C}"/>
              </a:ext>
            </a:extLst>
          </p:cNvPr>
          <p:cNvSpPr/>
          <p:nvPr/>
        </p:nvSpPr>
        <p:spPr>
          <a:xfrm>
            <a:off x="6941776" y="507305"/>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33;p41">
            <a:extLst>
              <a:ext uri="{FF2B5EF4-FFF2-40B4-BE49-F238E27FC236}">
                <a16:creationId xmlns:a16="http://schemas.microsoft.com/office/drawing/2014/main" id="{F25F2A09-1A63-E1C3-3120-D0D56FFBDB49}"/>
              </a:ext>
            </a:extLst>
          </p:cNvPr>
          <p:cNvSpPr txBox="1">
            <a:spLocks/>
          </p:cNvSpPr>
          <p:nvPr/>
        </p:nvSpPr>
        <p:spPr>
          <a:xfrm>
            <a:off x="7059668" y="730892"/>
            <a:ext cx="13575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dirty="0"/>
          </a:p>
        </p:txBody>
      </p:sp>
      <p:pic>
        <p:nvPicPr>
          <p:cNvPr id="4" name="Graphic 3" descr="Thought with solid fill">
            <a:extLst>
              <a:ext uri="{FF2B5EF4-FFF2-40B4-BE49-F238E27FC236}">
                <a16:creationId xmlns:a16="http://schemas.microsoft.com/office/drawing/2014/main" id="{7B242AD5-5AEA-7707-DBDB-CDDABFDB7B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7947" y="658292"/>
            <a:ext cx="914400" cy="914400"/>
          </a:xfrm>
          <a:prstGeom prst="rect">
            <a:avLst/>
          </a:prstGeom>
        </p:spPr>
      </p:pic>
      <p:grpSp>
        <p:nvGrpSpPr>
          <p:cNvPr id="5" name="Google Shape;502;p12">
            <a:extLst>
              <a:ext uri="{FF2B5EF4-FFF2-40B4-BE49-F238E27FC236}">
                <a16:creationId xmlns:a16="http://schemas.microsoft.com/office/drawing/2014/main" id="{9137EF96-AE09-D68E-9E62-41C95E3F1E0B}"/>
              </a:ext>
            </a:extLst>
          </p:cNvPr>
          <p:cNvGrpSpPr/>
          <p:nvPr/>
        </p:nvGrpSpPr>
        <p:grpSpPr>
          <a:xfrm>
            <a:off x="4494551" y="4565804"/>
            <a:ext cx="1421928" cy="572677"/>
            <a:chOff x="8874881" y="-967729"/>
            <a:chExt cx="1652636" cy="665593"/>
          </a:xfrm>
        </p:grpSpPr>
        <p:sp>
          <p:nvSpPr>
            <p:cNvPr id="6" name="Google Shape;503;p12">
              <a:extLst>
                <a:ext uri="{FF2B5EF4-FFF2-40B4-BE49-F238E27FC236}">
                  <a16:creationId xmlns:a16="http://schemas.microsoft.com/office/drawing/2014/main" id="{DB916F8E-9F97-7683-4207-480BE5B79589}"/>
                </a:ext>
              </a:extLst>
            </p:cNvPr>
            <p:cNvSpPr/>
            <p:nvPr/>
          </p:nvSpPr>
          <p:spPr>
            <a:xfrm>
              <a:off x="96322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504;p12">
              <a:extLst>
                <a:ext uri="{FF2B5EF4-FFF2-40B4-BE49-F238E27FC236}">
                  <a16:creationId xmlns:a16="http://schemas.microsoft.com/office/drawing/2014/main" id="{DC973F07-484F-21D6-1782-B8652D1BA7D0}"/>
                </a:ext>
              </a:extLst>
            </p:cNvPr>
            <p:cNvSpPr/>
            <p:nvPr/>
          </p:nvSpPr>
          <p:spPr>
            <a:xfrm>
              <a:off x="94020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05;p12">
              <a:extLst>
                <a:ext uri="{FF2B5EF4-FFF2-40B4-BE49-F238E27FC236}">
                  <a16:creationId xmlns:a16="http://schemas.microsoft.com/office/drawing/2014/main" id="{C51BAFBA-CDED-86F7-AFD9-97D339260BD0}"/>
                </a:ext>
              </a:extLst>
            </p:cNvPr>
            <p:cNvSpPr/>
            <p:nvPr/>
          </p:nvSpPr>
          <p:spPr>
            <a:xfrm>
              <a:off x="10160003"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06;p12">
              <a:extLst>
                <a:ext uri="{FF2B5EF4-FFF2-40B4-BE49-F238E27FC236}">
                  <a16:creationId xmlns:a16="http://schemas.microsoft.com/office/drawing/2014/main" id="{1439BE73-32BA-804B-6D45-7EA1FDC6845F}"/>
                </a:ext>
              </a:extLst>
            </p:cNvPr>
            <p:cNvSpPr/>
            <p:nvPr/>
          </p:nvSpPr>
          <p:spPr>
            <a:xfrm>
              <a:off x="9929806"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07;p12">
              <a:extLst>
                <a:ext uri="{FF2B5EF4-FFF2-40B4-BE49-F238E27FC236}">
                  <a16:creationId xmlns:a16="http://schemas.microsoft.com/office/drawing/2014/main" id="{EEA1513D-2D57-68CF-F36F-5417F583423D}"/>
                </a:ext>
              </a:extLst>
            </p:cNvPr>
            <p:cNvSpPr/>
            <p:nvPr/>
          </p:nvSpPr>
          <p:spPr>
            <a:xfrm>
              <a:off x="91050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08;p12">
              <a:extLst>
                <a:ext uri="{FF2B5EF4-FFF2-40B4-BE49-F238E27FC236}">
                  <a16:creationId xmlns:a16="http://schemas.microsoft.com/office/drawing/2014/main" id="{4D033991-F880-8E30-58D6-C243DD53525F}"/>
                </a:ext>
              </a:extLst>
            </p:cNvPr>
            <p:cNvSpPr/>
            <p:nvPr/>
          </p:nvSpPr>
          <p:spPr>
            <a:xfrm>
              <a:off x="88748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TextBox 17">
            <a:extLst>
              <a:ext uri="{FF2B5EF4-FFF2-40B4-BE49-F238E27FC236}">
                <a16:creationId xmlns:a16="http://schemas.microsoft.com/office/drawing/2014/main" id="{9791E546-4D27-4AA1-6841-FF9F437DB511}"/>
              </a:ext>
            </a:extLst>
          </p:cNvPr>
          <p:cNvSpPr txBox="1"/>
          <p:nvPr/>
        </p:nvSpPr>
        <p:spPr>
          <a:xfrm>
            <a:off x="2412029" y="1497626"/>
            <a:ext cx="5586074" cy="1938992"/>
          </a:xfrm>
          <a:prstGeom prst="rect">
            <a:avLst/>
          </a:prstGeom>
          <a:noFill/>
        </p:spPr>
        <p:txBody>
          <a:bodyPr wrap="square">
            <a:spAutoFit/>
          </a:bodyPr>
          <a:lstStyle/>
          <a:p>
            <a:r>
              <a:rPr lang="en" sz="3600" dirty="0">
                <a:latin typeface="Poppins Medium" panose="020B0502040204020203" pitchFamily="2" charset="0"/>
                <a:ea typeface="Calibri" panose="020F0502020204030204" pitchFamily="34" charset="0"/>
                <a:cs typeface="Poppins Medium" panose="020B0502040204020203" pitchFamily="2" charset="0"/>
              </a:rPr>
              <a:t>What is a </a:t>
            </a:r>
            <a:r>
              <a:rPr lang="en" sz="3600" b="1" dirty="0">
                <a:solidFill>
                  <a:schemeClr val="tx2">
                    <a:lumMod val="75000"/>
                  </a:schemeClr>
                </a:solidFill>
                <a:latin typeface="Poppins Medium" panose="020B0502040204020203" pitchFamily="2" charset="0"/>
                <a:ea typeface="Calibri" panose="020F0502020204030204" pitchFamily="34" charset="0"/>
                <a:cs typeface="Poppins Medium" panose="020B0502040204020203" pitchFamily="2" charset="0"/>
              </a:rPr>
              <a:t>State</a:t>
            </a:r>
            <a:r>
              <a:rPr lang="en" sz="3600" dirty="0">
                <a:latin typeface="Poppins Medium" panose="020B0502040204020203" pitchFamily="2" charset="0"/>
                <a:ea typeface="Calibri" panose="020F0502020204030204" pitchFamily="34" charset="0"/>
                <a:cs typeface="Poppins Medium" panose="020B0502040204020203" pitchFamily="2" charset="0"/>
              </a:rPr>
              <a:t>? </a:t>
            </a:r>
          </a:p>
          <a:p>
            <a:r>
              <a:rPr lang="en" sz="3600" dirty="0">
                <a:latin typeface="Poppins Medium" panose="020B0502040204020203" pitchFamily="2" charset="0"/>
                <a:ea typeface="Calibri" panose="020F0502020204030204" pitchFamily="34" charset="0"/>
                <a:cs typeface="Poppins Medium" panose="020B0502040204020203" pitchFamily="2" charset="0"/>
              </a:rPr>
              <a:t> </a:t>
            </a:r>
          </a:p>
          <a:p>
            <a:endParaRPr lang="en" sz="1200" dirty="0">
              <a:latin typeface="Poppins Medium" panose="020B0502040204020203" pitchFamily="2" charset="0"/>
              <a:ea typeface="Calibri" panose="020F0502020204030204" pitchFamily="34" charset="0"/>
              <a:cs typeface="Poppins Medium" panose="020B0502040204020203" pitchFamily="2" charset="0"/>
            </a:endParaRPr>
          </a:p>
          <a:p>
            <a:r>
              <a:rPr lang="en" sz="3600" dirty="0">
                <a:latin typeface="Poppins Medium" panose="020B0502040204020203" pitchFamily="2" charset="0"/>
                <a:ea typeface="Calibri" panose="020F0502020204030204" pitchFamily="34" charset="0"/>
                <a:cs typeface="Poppins Medium" panose="020B0502040204020203" pitchFamily="2" charset="0"/>
              </a:rPr>
              <a:t>Who is a </a:t>
            </a:r>
            <a:r>
              <a:rPr lang="en" sz="3600" b="1" dirty="0">
                <a:solidFill>
                  <a:schemeClr val="tx2">
                    <a:lumMod val="75000"/>
                  </a:schemeClr>
                </a:solidFill>
                <a:latin typeface="Poppins Medium" panose="020B0502040204020203" pitchFamily="2" charset="0"/>
                <a:ea typeface="Calibri" panose="020F0502020204030204" pitchFamily="34" charset="0"/>
                <a:cs typeface="Poppins Medium" panose="020B0502040204020203" pitchFamily="2" charset="0"/>
              </a:rPr>
              <a:t>Citizen</a:t>
            </a:r>
            <a:r>
              <a:rPr lang="en" sz="3600" dirty="0">
                <a:latin typeface="Poppins Medium" panose="020B0502040204020203" pitchFamily="2" charset="0"/>
                <a:ea typeface="Calibri" panose="020F0502020204030204" pitchFamily="34" charset="0"/>
                <a:cs typeface="Poppins Medium" panose="020B0502040204020203" pitchFamily="2" charset="0"/>
              </a:rPr>
              <a:t>?</a:t>
            </a:r>
            <a:endParaRPr lang="en-US" sz="3600" dirty="0">
              <a:latin typeface="Poppins Medium" panose="020B0502040204020203" pitchFamily="2" charset="0"/>
              <a:ea typeface="Calibri" panose="020F0502020204030204" pitchFamily="34" charset="0"/>
              <a:cs typeface="Poppins Medium" panose="020B0502040204020203"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dirty="0">
                <a:latin typeface="Calibri" panose="020F0502020204030204" pitchFamily="34" charset="0"/>
                <a:ea typeface="Calibri" panose="020F0502020204030204" pitchFamily="34" charset="0"/>
                <a:cs typeface="Calibri" panose="020F0502020204030204" pitchFamily="34" charset="0"/>
              </a:rPr>
              <a:t>The </a:t>
            </a:r>
            <a:r>
              <a:rPr lang="en"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Constitution</a:t>
            </a:r>
            <a:r>
              <a:rPr lang="en" dirty="0">
                <a:latin typeface="Calibri" panose="020F0502020204030204" pitchFamily="34" charset="0"/>
                <a:ea typeface="Calibri" panose="020F0502020204030204" pitchFamily="34" charset="0"/>
                <a:cs typeface="Calibri" panose="020F0502020204030204" pitchFamily="34" charset="0"/>
              </a:rPr>
              <a:t> guides us our duties as </a:t>
            </a:r>
            <a:r>
              <a:rPr lang="en"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State</a:t>
            </a:r>
            <a:r>
              <a:rPr lang="en" dirty="0">
                <a:latin typeface="Calibri" panose="020F0502020204030204" pitchFamily="34" charset="0"/>
                <a:ea typeface="Calibri" panose="020F0502020204030204" pitchFamily="34" charset="0"/>
                <a:cs typeface="Calibri" panose="020F0502020204030204" pitchFamily="34" charset="0"/>
              </a:rPr>
              <a:t> and </a:t>
            </a:r>
            <a:r>
              <a:rPr lang="en"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citizens</a:t>
            </a:r>
            <a:endPar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lose-up of a green notebook&#10;&#10;Description automatically generated">
            <a:extLst>
              <a:ext uri="{FF2B5EF4-FFF2-40B4-BE49-F238E27FC236}">
                <a16:creationId xmlns:a16="http://schemas.microsoft.com/office/drawing/2014/main" id="{6B3B80BF-EAFF-85EF-9B43-4CEB7AC37800}"/>
              </a:ext>
            </a:extLst>
          </p:cNvPr>
          <p:cNvPicPr>
            <a:picLocks noChangeAspect="1"/>
          </p:cNvPicPr>
          <p:nvPr/>
        </p:nvPicPr>
        <p:blipFill>
          <a:blip r:embed="rId3"/>
          <a:stretch>
            <a:fillRect/>
          </a:stretch>
        </p:blipFill>
        <p:spPr>
          <a:xfrm>
            <a:off x="2982757" y="1605653"/>
            <a:ext cx="2608854" cy="30928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Graphic 2" descr="Family with two children with solid fill">
            <a:extLst>
              <a:ext uri="{FF2B5EF4-FFF2-40B4-BE49-F238E27FC236}">
                <a16:creationId xmlns:a16="http://schemas.microsoft.com/office/drawing/2014/main" id="{4F61115B-F047-DFF8-47F0-897E3F61B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925" y="2355764"/>
            <a:ext cx="3486149" cy="3486149"/>
          </a:xfrm>
          <a:prstGeom prst="rect">
            <a:avLst/>
          </a:prstGeom>
        </p:spPr>
      </p:pic>
      <p:sp>
        <p:nvSpPr>
          <p:cNvPr id="79" name="Google Shape;79;p3"/>
          <p:cNvSpPr txBox="1">
            <a:spLocks noGrp="1"/>
          </p:cNvSpPr>
          <p:nvPr>
            <p:ph type="title"/>
          </p:nvPr>
        </p:nvSpPr>
        <p:spPr>
          <a:xfrm>
            <a:off x="258680" y="30171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tx2">
                    <a:lumMod val="75000"/>
                  </a:schemeClr>
                </a:solidFill>
                <a:latin typeface="Poppins SemiBold"/>
                <a:ea typeface="Poppins SemiBold"/>
                <a:cs typeface="Poppins SemiBold"/>
                <a:sym typeface="Poppins SemiBold"/>
              </a:rPr>
              <a:t>Definition:</a:t>
            </a:r>
            <a:br>
              <a:rPr lang="en-US" sz="3200" dirty="0">
                <a:solidFill>
                  <a:schemeClr val="tx2">
                    <a:lumMod val="75000"/>
                  </a:schemeClr>
                </a:solidFill>
                <a:latin typeface="Poppins SemiBold"/>
                <a:ea typeface="Poppins SemiBold"/>
                <a:cs typeface="Poppins SemiBold"/>
                <a:sym typeface="Poppins SemiBold"/>
              </a:rPr>
            </a:br>
            <a:r>
              <a:rPr lang="en-US" sz="3200" dirty="0">
                <a:latin typeface="Poppins SemiBold"/>
                <a:ea typeface="Poppins SemiBold"/>
                <a:cs typeface="Poppins SemiBold"/>
                <a:sym typeface="Poppins SemiBold"/>
              </a:rPr>
              <a:t>Rights</a:t>
            </a:r>
            <a:br>
              <a:rPr lang="en-US" sz="3200" dirty="0">
                <a:latin typeface="Arial"/>
                <a:ea typeface="Arial"/>
                <a:cs typeface="Arial"/>
                <a:sym typeface="Arial"/>
              </a:rPr>
            </a:br>
            <a:endParaRPr dirty="0"/>
          </a:p>
        </p:txBody>
      </p:sp>
      <p:sp>
        <p:nvSpPr>
          <p:cNvPr id="80" name="Google Shape;80;p3"/>
          <p:cNvSpPr txBox="1">
            <a:spLocks noGrp="1"/>
          </p:cNvSpPr>
          <p:nvPr>
            <p:ph type="subTitle" idx="3"/>
          </p:nvPr>
        </p:nvSpPr>
        <p:spPr>
          <a:xfrm>
            <a:off x="1113748" y="1275963"/>
            <a:ext cx="7189524" cy="2312299"/>
          </a:xfrm>
          <a:prstGeom prst="rect">
            <a:avLst/>
          </a:prstGeom>
          <a:noFill/>
          <a:ln>
            <a:noFill/>
          </a:ln>
        </p:spPr>
        <p:txBody>
          <a:bodyPr spcFirstLastPara="1" wrap="square" lIns="91425" tIns="91425" rIns="91425" bIns="91425" anchor="t" anchorCtr="0">
            <a:noAutofit/>
          </a:bodyPr>
          <a:lstStyle/>
          <a:p>
            <a:pPr marL="574675" lvl="0" indent="-457200" algn="just" rtl="0">
              <a:lnSpc>
                <a:spcPct val="107000"/>
              </a:lnSpc>
              <a:spcBef>
                <a:spcPts val="0"/>
              </a:spcBef>
              <a:spcAft>
                <a:spcPts val="800"/>
              </a:spcAft>
              <a:buSzPct val="70000"/>
              <a:buFont typeface="Wingdings" panose="05000000000000000000" pitchFamily="2" charset="2"/>
              <a:buChar char="ü"/>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Rights are basic things everyone deserves to have just because they're human.</a:t>
            </a:r>
          </a:p>
          <a:p>
            <a:pPr marL="574675" lvl="0" indent="-457200" algn="just" rtl="0">
              <a:lnSpc>
                <a:spcPct val="107000"/>
              </a:lnSpc>
              <a:spcBef>
                <a:spcPts val="0"/>
              </a:spcBef>
              <a:spcAft>
                <a:spcPts val="800"/>
              </a:spcAft>
              <a:buSzPct val="70000"/>
              <a:buFont typeface="Wingdings" panose="05000000000000000000" pitchFamily="2" charset="2"/>
              <a:buChar char="ü"/>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They're usually protected by laws or what's considered right in society</a:t>
            </a:r>
            <a:endParaRPr sz="2000" dirty="0">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5" name="Graphic 4" descr="Clenched Fist with solid fill">
            <a:extLst>
              <a:ext uri="{FF2B5EF4-FFF2-40B4-BE49-F238E27FC236}">
                <a16:creationId xmlns:a16="http://schemas.microsoft.com/office/drawing/2014/main" id="{44C91012-B9C3-6649-1775-8D4329F85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5511" y="4008117"/>
            <a:ext cx="1517563" cy="1517563"/>
          </a:xfrm>
          <a:prstGeom prst="rect">
            <a:avLst/>
          </a:prstGeom>
        </p:spPr>
      </p:pic>
      <p:pic>
        <p:nvPicPr>
          <p:cNvPr id="6" name="Graphic 5" descr="Clenched Fist with solid fill">
            <a:extLst>
              <a:ext uri="{FF2B5EF4-FFF2-40B4-BE49-F238E27FC236}">
                <a16:creationId xmlns:a16="http://schemas.microsoft.com/office/drawing/2014/main" id="{A168E7FB-D75D-7967-45BE-79955CF6C6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0925" y="4008117"/>
            <a:ext cx="1517563" cy="15175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32026" y="0"/>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br>
              <a:rPr lang="en-US" sz="3200" dirty="0">
                <a:solidFill>
                  <a:schemeClr val="accent5"/>
                </a:solidFill>
                <a:latin typeface="Poppins SemiBold"/>
                <a:ea typeface="Poppins SemiBold"/>
                <a:cs typeface="Poppins SemiBold"/>
                <a:sym typeface="Poppins SemiBold"/>
              </a:rPr>
            </a:br>
            <a:r>
              <a:rPr lang="en-US" dirty="0"/>
              <a:t>Fundamental rights and freedoms</a:t>
            </a:r>
            <a:br>
              <a:rPr lang="en-US" sz="3200" dirty="0">
                <a:latin typeface="Arial"/>
                <a:ea typeface="Arial"/>
                <a:cs typeface="Arial"/>
                <a:sym typeface="Arial"/>
              </a:rPr>
            </a:br>
            <a:endParaRPr dirty="0"/>
          </a:p>
        </p:txBody>
      </p:sp>
      <p:sp>
        <p:nvSpPr>
          <p:cNvPr id="86" name="Google Shape;86;p4"/>
          <p:cNvSpPr/>
          <p:nvPr/>
        </p:nvSpPr>
        <p:spPr>
          <a:xfrm>
            <a:off x="760604" y="1551489"/>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4"/>
          <p:cNvSpPr txBox="1"/>
          <p:nvPr/>
        </p:nvSpPr>
        <p:spPr>
          <a:xfrm>
            <a:off x="949380" y="2571750"/>
            <a:ext cx="3622620" cy="572699"/>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50000"/>
              </a:lnSpc>
              <a:spcBef>
                <a:spcPts val="0"/>
              </a:spcBef>
              <a:spcAft>
                <a:spcPts val="0"/>
              </a:spcAft>
              <a:buClr>
                <a:srgbClr val="000000"/>
              </a:buClr>
              <a:buSzPts val="2400"/>
              <a:buFont typeface="Noto Sans Symbols"/>
              <a:buChar char="✔"/>
            </a:pPr>
            <a:r>
              <a:rPr lang="en-US" sz="2200" b="0" i="0" u="none" strike="noStrike" cap="none" dirty="0">
                <a:solidFill>
                  <a:srgbClr val="000000"/>
                </a:solidFill>
                <a:latin typeface="Poppins" panose="00000500000000000000" pitchFamily="2" charset="0"/>
                <a:ea typeface="Calibri"/>
                <a:cs typeface="Poppins" panose="00000500000000000000" pitchFamily="2" charset="0"/>
                <a:sym typeface="Calibri"/>
              </a:rPr>
              <a:t>    </a:t>
            </a:r>
            <a:r>
              <a:rPr lang="en-US" sz="2200" b="0" i="0" u="none" strike="noStrike" cap="none" dirty="0">
                <a:solidFill>
                  <a:srgbClr val="000000"/>
                </a:solidFill>
                <a:latin typeface="Poppins" panose="00000500000000000000" pitchFamily="2" charset="0"/>
                <a:cs typeface="Poppins" panose="00000500000000000000" pitchFamily="2" charset="0"/>
                <a:sym typeface="Arial"/>
              </a:rPr>
              <a:t>The Constitution of Maldives states the </a:t>
            </a:r>
            <a:r>
              <a:rPr lang="en-US" sz="2200" i="0" u="none" strike="noStrike" cap="none" dirty="0">
                <a:solidFill>
                  <a:schemeClr val="tx1"/>
                </a:solidFill>
                <a:latin typeface="Poppins" panose="00000500000000000000" pitchFamily="2" charset="0"/>
                <a:cs typeface="Poppins" panose="00000500000000000000" pitchFamily="2" charset="0"/>
                <a:sym typeface="Arial"/>
              </a:rPr>
              <a:t>essential</a:t>
            </a:r>
            <a:r>
              <a:rPr lang="en-US" sz="2200" b="1" i="0" u="none" strike="noStrike" cap="none" dirty="0">
                <a:solidFill>
                  <a:schemeClr val="tx2">
                    <a:lumMod val="75000"/>
                  </a:schemeClr>
                </a:solidFill>
                <a:latin typeface="Poppins" panose="00000500000000000000" pitchFamily="2" charset="0"/>
                <a:cs typeface="Poppins" panose="00000500000000000000" pitchFamily="2" charset="0"/>
                <a:sym typeface="Arial"/>
              </a:rPr>
              <a:t> rights</a:t>
            </a:r>
            <a:r>
              <a:rPr lang="en-US" sz="2200" b="0" i="0" u="none" strike="noStrike" cap="none" dirty="0">
                <a:solidFill>
                  <a:srgbClr val="000000"/>
                </a:solidFill>
                <a:latin typeface="Poppins" panose="00000500000000000000" pitchFamily="2" charset="0"/>
                <a:cs typeface="Poppins" panose="00000500000000000000" pitchFamily="2" charset="0"/>
                <a:sym typeface="Arial"/>
              </a:rPr>
              <a:t> and   </a:t>
            </a:r>
            <a:r>
              <a:rPr lang="en-US" sz="2200" b="1" i="0" u="none" strike="noStrike" cap="none" dirty="0">
                <a:solidFill>
                  <a:schemeClr val="tx2">
                    <a:lumMod val="75000"/>
                  </a:schemeClr>
                </a:solidFill>
                <a:latin typeface="Poppins" panose="00000500000000000000" pitchFamily="2" charset="0"/>
                <a:cs typeface="Poppins" panose="00000500000000000000" pitchFamily="2" charset="0"/>
                <a:sym typeface="Arial"/>
              </a:rPr>
              <a:t>freedoms </a:t>
            </a:r>
            <a:r>
              <a:rPr lang="en-US" sz="2200" i="0" u="none" strike="noStrike" cap="none" dirty="0">
                <a:solidFill>
                  <a:schemeClr val="tx1"/>
                </a:solidFill>
                <a:latin typeface="Poppins" panose="00000500000000000000" pitchFamily="2" charset="0"/>
                <a:cs typeface="Poppins" panose="00000500000000000000" pitchFamily="2" charset="0"/>
                <a:sym typeface="Arial"/>
              </a:rPr>
              <a:t>for every citizen.</a:t>
            </a:r>
            <a:endParaRPr sz="2200" i="0" u="none" strike="noStrike" cap="none" dirty="0">
              <a:solidFill>
                <a:schemeClr val="tx1"/>
              </a:solidFill>
              <a:latin typeface="Poppins" panose="00000500000000000000" pitchFamily="2" charset="0"/>
              <a:cs typeface="Poppins" panose="00000500000000000000" pitchFamily="2" charset="0"/>
              <a:sym typeface="Arial"/>
            </a:endParaRPr>
          </a:p>
        </p:txBody>
      </p:sp>
      <p:pic>
        <p:nvPicPr>
          <p:cNvPr id="3" name="Picture 2" descr="A close-up of a green notebook&#10;&#10;Description automatically generated">
            <a:extLst>
              <a:ext uri="{FF2B5EF4-FFF2-40B4-BE49-F238E27FC236}">
                <a16:creationId xmlns:a16="http://schemas.microsoft.com/office/drawing/2014/main" id="{E4CA265B-CF15-F77A-E818-63598A5A73A5}"/>
              </a:ext>
            </a:extLst>
          </p:cNvPr>
          <p:cNvPicPr>
            <a:picLocks noChangeAspect="1"/>
          </p:cNvPicPr>
          <p:nvPr/>
        </p:nvPicPr>
        <p:blipFill>
          <a:blip r:embed="rId3"/>
          <a:stretch>
            <a:fillRect/>
          </a:stretch>
        </p:blipFill>
        <p:spPr>
          <a:xfrm>
            <a:off x="4862357" y="1382434"/>
            <a:ext cx="2608854" cy="30928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3"/>
          <p:cNvSpPr txBox="1">
            <a:spLocks noGrp="1"/>
          </p:cNvSpPr>
          <p:nvPr>
            <p:ph type="title"/>
          </p:nvPr>
        </p:nvSpPr>
        <p:spPr>
          <a:xfrm>
            <a:off x="1386827" y="1978441"/>
            <a:ext cx="5963468" cy="99417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a:latin typeface="Calibri"/>
                <a:ea typeface="Calibri"/>
                <a:cs typeface="Calibri"/>
                <a:sym typeface="Calibri"/>
              </a:rPr>
              <a:t>What are </a:t>
            </a:r>
            <a:r>
              <a:rPr lang="en" b="1" dirty="0">
                <a:solidFill>
                  <a:schemeClr val="bg1">
                    <a:lumMod val="50000"/>
                  </a:schemeClr>
                </a:solidFill>
                <a:latin typeface="Calibri"/>
                <a:ea typeface="Calibri"/>
                <a:cs typeface="Calibri"/>
                <a:sym typeface="Calibri"/>
              </a:rPr>
              <a:t>RIGHTS</a:t>
            </a:r>
            <a:r>
              <a:rPr lang="en" b="1" dirty="0">
                <a:latin typeface="Calibri"/>
                <a:ea typeface="Calibri"/>
                <a:cs typeface="Calibri"/>
                <a:sym typeface="Calibri"/>
              </a:rPr>
              <a:t> &amp;</a:t>
            </a:r>
            <a:br>
              <a:rPr lang="en" b="1" dirty="0">
                <a:latin typeface="Calibri"/>
                <a:ea typeface="Calibri"/>
                <a:cs typeface="Calibri"/>
                <a:sym typeface="Calibri"/>
              </a:rPr>
            </a:br>
            <a:r>
              <a:rPr lang="en" b="1" dirty="0">
                <a:latin typeface="Calibri"/>
                <a:ea typeface="Calibri"/>
                <a:cs typeface="Calibri"/>
                <a:sym typeface="Calibri"/>
              </a:rPr>
              <a:t>What are </a:t>
            </a:r>
            <a:r>
              <a:rPr lang="en" b="1" dirty="0">
                <a:solidFill>
                  <a:schemeClr val="bg1">
                    <a:lumMod val="50000"/>
                  </a:schemeClr>
                </a:solidFill>
                <a:latin typeface="Calibri"/>
                <a:ea typeface="Calibri"/>
                <a:cs typeface="Calibri"/>
                <a:sym typeface="Calibri"/>
              </a:rPr>
              <a:t>RESPONSIBILITIES</a:t>
            </a:r>
            <a:r>
              <a:rPr lang="en" b="1" dirty="0">
                <a:latin typeface="Calibri"/>
                <a:ea typeface="Calibri"/>
                <a:cs typeface="Calibri"/>
                <a:sym typeface="Calibri"/>
              </a:rPr>
              <a:t>?</a:t>
            </a:r>
            <a:endParaRPr dirty="0"/>
          </a:p>
        </p:txBody>
      </p:sp>
      <p:grpSp>
        <p:nvGrpSpPr>
          <p:cNvPr id="2" name="Google Shape;502;p12">
            <a:extLst>
              <a:ext uri="{FF2B5EF4-FFF2-40B4-BE49-F238E27FC236}">
                <a16:creationId xmlns:a16="http://schemas.microsoft.com/office/drawing/2014/main" id="{FE26D46F-7116-F49F-9D80-6A7863DF1C28}"/>
              </a:ext>
            </a:extLst>
          </p:cNvPr>
          <p:cNvGrpSpPr/>
          <p:nvPr/>
        </p:nvGrpSpPr>
        <p:grpSpPr>
          <a:xfrm>
            <a:off x="3854290" y="4570823"/>
            <a:ext cx="1421928" cy="572677"/>
            <a:chOff x="8874881" y="-967729"/>
            <a:chExt cx="1652636" cy="665593"/>
          </a:xfrm>
        </p:grpSpPr>
        <p:sp>
          <p:nvSpPr>
            <p:cNvPr id="3" name="Google Shape;503;p12">
              <a:extLst>
                <a:ext uri="{FF2B5EF4-FFF2-40B4-BE49-F238E27FC236}">
                  <a16:creationId xmlns:a16="http://schemas.microsoft.com/office/drawing/2014/main" id="{B37DF5CF-0623-6266-C1CA-B8687DED4BE0}"/>
                </a:ext>
              </a:extLst>
            </p:cNvPr>
            <p:cNvSpPr/>
            <p:nvPr/>
          </p:nvSpPr>
          <p:spPr>
            <a:xfrm>
              <a:off x="96322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504;p12">
              <a:extLst>
                <a:ext uri="{FF2B5EF4-FFF2-40B4-BE49-F238E27FC236}">
                  <a16:creationId xmlns:a16="http://schemas.microsoft.com/office/drawing/2014/main" id="{BB685200-641C-5C8E-B3F9-858BE496F4F4}"/>
                </a:ext>
              </a:extLst>
            </p:cNvPr>
            <p:cNvSpPr/>
            <p:nvPr/>
          </p:nvSpPr>
          <p:spPr>
            <a:xfrm>
              <a:off x="94020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05;p12">
              <a:extLst>
                <a:ext uri="{FF2B5EF4-FFF2-40B4-BE49-F238E27FC236}">
                  <a16:creationId xmlns:a16="http://schemas.microsoft.com/office/drawing/2014/main" id="{D0058C7C-95A9-1281-4963-5607F49DA983}"/>
                </a:ext>
              </a:extLst>
            </p:cNvPr>
            <p:cNvSpPr/>
            <p:nvPr/>
          </p:nvSpPr>
          <p:spPr>
            <a:xfrm>
              <a:off x="10160003"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506;p12">
              <a:extLst>
                <a:ext uri="{FF2B5EF4-FFF2-40B4-BE49-F238E27FC236}">
                  <a16:creationId xmlns:a16="http://schemas.microsoft.com/office/drawing/2014/main" id="{196018B8-6933-A203-EE18-66959E5BB5FA}"/>
                </a:ext>
              </a:extLst>
            </p:cNvPr>
            <p:cNvSpPr/>
            <p:nvPr/>
          </p:nvSpPr>
          <p:spPr>
            <a:xfrm>
              <a:off x="9929806"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07;p12">
              <a:extLst>
                <a:ext uri="{FF2B5EF4-FFF2-40B4-BE49-F238E27FC236}">
                  <a16:creationId xmlns:a16="http://schemas.microsoft.com/office/drawing/2014/main" id="{97414419-6888-F28A-8418-45DCE2D3374C}"/>
                </a:ext>
              </a:extLst>
            </p:cNvPr>
            <p:cNvSpPr/>
            <p:nvPr/>
          </p:nvSpPr>
          <p:spPr>
            <a:xfrm>
              <a:off x="91050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08;p12">
              <a:extLst>
                <a:ext uri="{FF2B5EF4-FFF2-40B4-BE49-F238E27FC236}">
                  <a16:creationId xmlns:a16="http://schemas.microsoft.com/office/drawing/2014/main" id="{CCA99C31-2356-CABB-DD78-9CC794648943}"/>
                </a:ext>
              </a:extLst>
            </p:cNvPr>
            <p:cNvSpPr/>
            <p:nvPr/>
          </p:nvSpPr>
          <p:spPr>
            <a:xfrm>
              <a:off x="88748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 name="Google Shape;1131;p41">
            <a:extLst>
              <a:ext uri="{FF2B5EF4-FFF2-40B4-BE49-F238E27FC236}">
                <a16:creationId xmlns:a16="http://schemas.microsoft.com/office/drawing/2014/main" id="{554EB3A6-F01B-176B-EE7D-81260B8CE837}"/>
              </a:ext>
            </a:extLst>
          </p:cNvPr>
          <p:cNvSpPr/>
          <p:nvPr/>
        </p:nvSpPr>
        <p:spPr>
          <a:xfrm>
            <a:off x="6507042" y="538478"/>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3;p41">
            <a:extLst>
              <a:ext uri="{FF2B5EF4-FFF2-40B4-BE49-F238E27FC236}">
                <a16:creationId xmlns:a16="http://schemas.microsoft.com/office/drawing/2014/main" id="{15A693A4-6064-FEAD-7880-9938C50ADF7E}"/>
              </a:ext>
            </a:extLst>
          </p:cNvPr>
          <p:cNvSpPr txBox="1">
            <a:spLocks/>
          </p:cNvSpPr>
          <p:nvPr/>
        </p:nvSpPr>
        <p:spPr>
          <a:xfrm>
            <a:off x="6624934" y="762065"/>
            <a:ext cx="13575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dirty="0"/>
          </a:p>
        </p:txBody>
      </p:sp>
      <p:pic>
        <p:nvPicPr>
          <p:cNvPr id="11" name="Graphic 10" descr="Thought with solid fill">
            <a:extLst>
              <a:ext uri="{FF2B5EF4-FFF2-40B4-BE49-F238E27FC236}">
                <a16:creationId xmlns:a16="http://schemas.microsoft.com/office/drawing/2014/main" id="{1CDD5E30-5974-B123-4DAE-97C063394E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3213" y="689465"/>
            <a:ext cx="914400" cy="914400"/>
          </a:xfrm>
          <a:prstGeom prst="rect">
            <a:avLst/>
          </a:prstGeom>
        </p:spPr>
      </p:pic>
      <p:grpSp>
        <p:nvGrpSpPr>
          <p:cNvPr id="12" name="Google Shape;502;p12">
            <a:extLst>
              <a:ext uri="{FF2B5EF4-FFF2-40B4-BE49-F238E27FC236}">
                <a16:creationId xmlns:a16="http://schemas.microsoft.com/office/drawing/2014/main" id="{AFF205AD-0614-BF12-279C-5FD21A311FE3}"/>
              </a:ext>
            </a:extLst>
          </p:cNvPr>
          <p:cNvGrpSpPr/>
          <p:nvPr/>
        </p:nvGrpSpPr>
        <p:grpSpPr>
          <a:xfrm>
            <a:off x="2350513" y="4565804"/>
            <a:ext cx="1421928" cy="572677"/>
            <a:chOff x="8874881" y="-967729"/>
            <a:chExt cx="1652636" cy="665593"/>
          </a:xfrm>
        </p:grpSpPr>
        <p:sp>
          <p:nvSpPr>
            <p:cNvPr id="13" name="Google Shape;503;p12">
              <a:extLst>
                <a:ext uri="{FF2B5EF4-FFF2-40B4-BE49-F238E27FC236}">
                  <a16:creationId xmlns:a16="http://schemas.microsoft.com/office/drawing/2014/main" id="{3DF2D90B-F9A3-2129-E5BB-FABE7595F3D2}"/>
                </a:ext>
              </a:extLst>
            </p:cNvPr>
            <p:cNvSpPr/>
            <p:nvPr/>
          </p:nvSpPr>
          <p:spPr>
            <a:xfrm>
              <a:off x="96322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504;p12">
              <a:extLst>
                <a:ext uri="{FF2B5EF4-FFF2-40B4-BE49-F238E27FC236}">
                  <a16:creationId xmlns:a16="http://schemas.microsoft.com/office/drawing/2014/main" id="{3F6651E3-1A69-454C-8A35-DE78FA191E00}"/>
                </a:ext>
              </a:extLst>
            </p:cNvPr>
            <p:cNvSpPr/>
            <p:nvPr/>
          </p:nvSpPr>
          <p:spPr>
            <a:xfrm>
              <a:off x="94020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05;p12">
              <a:extLst>
                <a:ext uri="{FF2B5EF4-FFF2-40B4-BE49-F238E27FC236}">
                  <a16:creationId xmlns:a16="http://schemas.microsoft.com/office/drawing/2014/main" id="{F50A0B3C-D543-7D24-84D3-83D8C6D79D39}"/>
                </a:ext>
              </a:extLst>
            </p:cNvPr>
            <p:cNvSpPr/>
            <p:nvPr/>
          </p:nvSpPr>
          <p:spPr>
            <a:xfrm>
              <a:off x="10160003"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506;p12">
              <a:extLst>
                <a:ext uri="{FF2B5EF4-FFF2-40B4-BE49-F238E27FC236}">
                  <a16:creationId xmlns:a16="http://schemas.microsoft.com/office/drawing/2014/main" id="{175667F0-FD16-88CB-B49D-26DB895FF6F1}"/>
                </a:ext>
              </a:extLst>
            </p:cNvPr>
            <p:cNvSpPr/>
            <p:nvPr/>
          </p:nvSpPr>
          <p:spPr>
            <a:xfrm>
              <a:off x="9929806"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07;p12">
              <a:extLst>
                <a:ext uri="{FF2B5EF4-FFF2-40B4-BE49-F238E27FC236}">
                  <a16:creationId xmlns:a16="http://schemas.microsoft.com/office/drawing/2014/main" id="{3478D0CC-F12D-CF50-6B72-0B814C82F831}"/>
                </a:ext>
              </a:extLst>
            </p:cNvPr>
            <p:cNvSpPr/>
            <p:nvPr/>
          </p:nvSpPr>
          <p:spPr>
            <a:xfrm>
              <a:off x="9105078" y="-967729"/>
              <a:ext cx="136800" cy="133740"/>
            </a:xfrm>
            <a:custGeom>
              <a:avLst/>
              <a:gdLst/>
              <a:ahLst/>
              <a:cxnLst/>
              <a:rect l="l" t="t" r="r" b="b"/>
              <a:pathLst>
                <a:path w="2906" h="2841" extrusionOk="0">
                  <a:moveTo>
                    <a:pt x="1458" y="1"/>
                  </a:moveTo>
                  <a:cubicBezTo>
                    <a:pt x="669" y="1"/>
                    <a:pt x="22" y="626"/>
                    <a:pt x="11" y="1415"/>
                  </a:cubicBezTo>
                  <a:cubicBezTo>
                    <a:pt x="0" y="2193"/>
                    <a:pt x="647" y="2829"/>
                    <a:pt x="1458" y="2841"/>
                  </a:cubicBezTo>
                  <a:cubicBezTo>
                    <a:pt x="2259" y="2841"/>
                    <a:pt x="2905" y="2193"/>
                    <a:pt x="2905" y="1415"/>
                  </a:cubicBezTo>
                  <a:cubicBezTo>
                    <a:pt x="2895" y="626"/>
                    <a:pt x="2247" y="1"/>
                    <a:pt x="1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508;p12">
              <a:extLst>
                <a:ext uri="{FF2B5EF4-FFF2-40B4-BE49-F238E27FC236}">
                  <a16:creationId xmlns:a16="http://schemas.microsoft.com/office/drawing/2014/main" id="{1C5F3D87-27D4-A6BE-B759-3C4086E55987}"/>
                </a:ext>
              </a:extLst>
            </p:cNvPr>
            <p:cNvSpPr/>
            <p:nvPr/>
          </p:nvSpPr>
          <p:spPr>
            <a:xfrm>
              <a:off x="8874881" y="-817042"/>
              <a:ext cx="597711" cy="514906"/>
            </a:xfrm>
            <a:custGeom>
              <a:avLst/>
              <a:gdLst/>
              <a:ahLst/>
              <a:cxnLst/>
              <a:rect l="l" t="t" r="r" b="b"/>
              <a:pathLst>
                <a:path w="12697" h="10938" extrusionOk="0">
                  <a:moveTo>
                    <a:pt x="5265" y="1"/>
                  </a:moveTo>
                  <a:cubicBezTo>
                    <a:pt x="4735" y="1"/>
                    <a:pt x="4228" y="153"/>
                    <a:pt x="3783" y="429"/>
                  </a:cubicBezTo>
                  <a:cubicBezTo>
                    <a:pt x="2719" y="1098"/>
                    <a:pt x="1634" y="1745"/>
                    <a:pt x="549" y="2369"/>
                  </a:cubicBezTo>
                  <a:cubicBezTo>
                    <a:pt x="132" y="2611"/>
                    <a:pt x="0" y="3126"/>
                    <a:pt x="252" y="3531"/>
                  </a:cubicBezTo>
                  <a:cubicBezTo>
                    <a:pt x="296" y="3587"/>
                    <a:pt x="318" y="3619"/>
                    <a:pt x="351" y="3674"/>
                  </a:cubicBezTo>
                  <a:cubicBezTo>
                    <a:pt x="523" y="3932"/>
                    <a:pt x="820" y="4077"/>
                    <a:pt x="1122" y="4077"/>
                  </a:cubicBezTo>
                  <a:cubicBezTo>
                    <a:pt x="1283" y="4077"/>
                    <a:pt x="1445" y="4036"/>
                    <a:pt x="1590" y="3948"/>
                  </a:cubicBezTo>
                  <a:cubicBezTo>
                    <a:pt x="2555" y="3389"/>
                    <a:pt x="3509" y="2819"/>
                    <a:pt x="4452" y="2227"/>
                  </a:cubicBezTo>
                  <a:lnTo>
                    <a:pt x="4452" y="2227"/>
                  </a:lnTo>
                  <a:cubicBezTo>
                    <a:pt x="4430" y="3422"/>
                    <a:pt x="4418" y="4014"/>
                    <a:pt x="4408" y="5209"/>
                  </a:cubicBezTo>
                  <a:cubicBezTo>
                    <a:pt x="3509" y="6547"/>
                    <a:pt x="2577" y="7885"/>
                    <a:pt x="1634" y="9189"/>
                  </a:cubicBezTo>
                  <a:cubicBezTo>
                    <a:pt x="1261" y="9715"/>
                    <a:pt x="1426" y="10417"/>
                    <a:pt x="2018" y="10757"/>
                  </a:cubicBezTo>
                  <a:cubicBezTo>
                    <a:pt x="2227" y="10879"/>
                    <a:pt x="2463" y="10938"/>
                    <a:pt x="2697" y="10938"/>
                  </a:cubicBezTo>
                  <a:cubicBezTo>
                    <a:pt x="3113" y="10938"/>
                    <a:pt x="3522" y="10754"/>
                    <a:pt x="3761" y="10417"/>
                  </a:cubicBezTo>
                  <a:cubicBezTo>
                    <a:pt x="4638" y="9156"/>
                    <a:pt x="5504" y="7895"/>
                    <a:pt x="6348" y="6613"/>
                  </a:cubicBezTo>
                  <a:cubicBezTo>
                    <a:pt x="7181" y="7895"/>
                    <a:pt x="8048" y="9167"/>
                    <a:pt x="8925" y="10417"/>
                  </a:cubicBezTo>
                  <a:cubicBezTo>
                    <a:pt x="9164" y="10754"/>
                    <a:pt x="9568" y="10938"/>
                    <a:pt x="9983" y="10938"/>
                  </a:cubicBezTo>
                  <a:cubicBezTo>
                    <a:pt x="10217" y="10938"/>
                    <a:pt x="10455" y="10879"/>
                    <a:pt x="10668" y="10757"/>
                  </a:cubicBezTo>
                  <a:cubicBezTo>
                    <a:pt x="11260" y="10417"/>
                    <a:pt x="11425" y="9715"/>
                    <a:pt x="11052" y="9200"/>
                  </a:cubicBezTo>
                  <a:cubicBezTo>
                    <a:pt x="10109" y="7885"/>
                    <a:pt x="9177" y="6558"/>
                    <a:pt x="8278" y="5209"/>
                  </a:cubicBezTo>
                  <a:cubicBezTo>
                    <a:pt x="8267" y="4014"/>
                    <a:pt x="8256" y="3422"/>
                    <a:pt x="8245" y="2227"/>
                  </a:cubicBezTo>
                  <a:lnTo>
                    <a:pt x="8245" y="2227"/>
                  </a:lnTo>
                  <a:cubicBezTo>
                    <a:pt x="9188" y="2819"/>
                    <a:pt x="10142" y="3389"/>
                    <a:pt x="11096" y="3948"/>
                  </a:cubicBezTo>
                  <a:cubicBezTo>
                    <a:pt x="11247" y="4037"/>
                    <a:pt x="11412" y="4080"/>
                    <a:pt x="11575" y="4080"/>
                  </a:cubicBezTo>
                  <a:cubicBezTo>
                    <a:pt x="11874" y="4080"/>
                    <a:pt x="12164" y="3937"/>
                    <a:pt x="12334" y="3674"/>
                  </a:cubicBezTo>
                  <a:cubicBezTo>
                    <a:pt x="12378" y="3619"/>
                    <a:pt x="12390" y="3587"/>
                    <a:pt x="12433" y="3531"/>
                  </a:cubicBezTo>
                  <a:cubicBezTo>
                    <a:pt x="12697" y="3137"/>
                    <a:pt x="12554" y="2622"/>
                    <a:pt x="12137" y="2369"/>
                  </a:cubicBezTo>
                  <a:cubicBezTo>
                    <a:pt x="11052" y="1745"/>
                    <a:pt x="9978" y="1098"/>
                    <a:pt x="8903" y="429"/>
                  </a:cubicBezTo>
                  <a:cubicBezTo>
                    <a:pt x="8453" y="144"/>
                    <a:pt x="7916" y="1"/>
                    <a:pt x="7379" y="1"/>
                  </a:cubicBezTo>
                  <a:lnTo>
                    <a:pt x="5317" y="1"/>
                  </a:lnTo>
                  <a:cubicBezTo>
                    <a:pt x="5300" y="1"/>
                    <a:pt x="5282" y="1"/>
                    <a:pt x="52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3"/>
          <p:cNvSpPr txBox="1">
            <a:spLocks noGrp="1"/>
          </p:cNvSpPr>
          <p:nvPr>
            <p:ph type="title"/>
          </p:nvPr>
        </p:nvSpPr>
        <p:spPr>
          <a:xfrm>
            <a:off x="2122329" y="1071239"/>
            <a:ext cx="4777431" cy="99417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a:t>Rights &amp; Responsibility</a:t>
            </a:r>
            <a:endParaRPr dirty="0"/>
          </a:p>
        </p:txBody>
      </p:sp>
      <p:sp>
        <p:nvSpPr>
          <p:cNvPr id="90" name="Google Shape;90;p73"/>
          <p:cNvSpPr/>
          <p:nvPr/>
        </p:nvSpPr>
        <p:spPr>
          <a:xfrm>
            <a:off x="747583" y="3036481"/>
            <a:ext cx="3651422"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100" b="0" i="0" u="none" strike="noStrike" cap="none">
                <a:solidFill>
                  <a:srgbClr val="000000"/>
                </a:solidFill>
                <a:latin typeface="Arial"/>
                <a:ea typeface="Arial"/>
                <a:cs typeface="Arial"/>
                <a:sym typeface="Arial"/>
              </a:rPr>
              <a:t>Rights are freedoms that are protected legally.</a:t>
            </a:r>
            <a:endParaRPr/>
          </a:p>
          <a:p>
            <a:pPr marL="0" marR="0" lvl="0" indent="0" algn="ctr"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91" name="Google Shape;91;p73"/>
          <p:cNvSpPr/>
          <p:nvPr/>
        </p:nvSpPr>
        <p:spPr>
          <a:xfrm>
            <a:off x="5826199" y="2968675"/>
            <a:ext cx="2720324" cy="78389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100" b="0" i="0" u="none" strike="noStrike" cap="none" dirty="0">
                <a:solidFill>
                  <a:srgbClr val="000000"/>
                </a:solidFill>
                <a:latin typeface="Arial"/>
                <a:ea typeface="Arial"/>
                <a:cs typeface="Arial"/>
                <a:sym typeface="Arial"/>
              </a:rPr>
              <a:t>Responsibilities are things you should do.</a:t>
            </a:r>
            <a:endParaRPr dirty="0"/>
          </a:p>
        </p:txBody>
      </p:sp>
      <p:sp>
        <p:nvSpPr>
          <p:cNvPr id="92" name="Google Shape;92;p73"/>
          <p:cNvSpPr/>
          <p:nvPr/>
        </p:nvSpPr>
        <p:spPr>
          <a:xfrm rot="5400000">
            <a:off x="6126619" y="1792616"/>
            <a:ext cx="1347693" cy="1087069"/>
          </a:xfrm>
          <a:prstGeom prst="curvedDownArrow">
            <a:avLst>
              <a:gd name="adj1" fmla="val 25000"/>
              <a:gd name="adj2" fmla="val 50000"/>
              <a:gd name="adj3" fmla="val 25000"/>
            </a:avLst>
          </a:prstGeom>
          <a:solidFill>
            <a:srgbClr val="FFB06D"/>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93" name="Google Shape;93;p73"/>
          <p:cNvSpPr/>
          <p:nvPr/>
        </p:nvSpPr>
        <p:spPr>
          <a:xfrm>
            <a:off x="1443711" y="1688967"/>
            <a:ext cx="1024322" cy="1321029"/>
          </a:xfrm>
          <a:prstGeom prst="curvedRightArrow">
            <a:avLst>
              <a:gd name="adj1" fmla="val 25000"/>
              <a:gd name="adj2" fmla="val 50000"/>
              <a:gd name="adj3" fmla="val 25000"/>
            </a:avLst>
          </a:prstGeom>
          <a:solidFill>
            <a:srgbClr val="FFB06D"/>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94" name="Google Shape;94;p73"/>
          <p:cNvSpPr/>
          <p:nvPr/>
        </p:nvSpPr>
        <p:spPr>
          <a:xfrm>
            <a:off x="75577" y="-638143"/>
            <a:ext cx="3883660" cy="3745354"/>
          </a:xfrm>
          <a:custGeom>
            <a:avLst/>
            <a:gdLst/>
            <a:ahLst/>
            <a:cxnLst/>
            <a:rect l="l" t="t" r="r" b="b"/>
            <a:pathLst>
              <a:path w="86655" h="83569" extrusionOk="0">
                <a:moveTo>
                  <a:pt x="53059" y="23422"/>
                </a:moveTo>
                <a:cubicBezTo>
                  <a:pt x="53415" y="23434"/>
                  <a:pt x="53691" y="23605"/>
                  <a:pt x="53897" y="23916"/>
                </a:cubicBezTo>
                <a:cubicBezTo>
                  <a:pt x="54092" y="24237"/>
                  <a:pt x="54206" y="24696"/>
                  <a:pt x="54206" y="25223"/>
                </a:cubicBezTo>
                <a:cubicBezTo>
                  <a:pt x="54218" y="25739"/>
                  <a:pt x="54115" y="26266"/>
                  <a:pt x="53931" y="26714"/>
                </a:cubicBezTo>
                <a:cubicBezTo>
                  <a:pt x="53839" y="26955"/>
                  <a:pt x="53737" y="27184"/>
                  <a:pt x="53622" y="27425"/>
                </a:cubicBezTo>
                <a:cubicBezTo>
                  <a:pt x="52876" y="26932"/>
                  <a:pt x="52154" y="26347"/>
                  <a:pt x="51867" y="25521"/>
                </a:cubicBezTo>
                <a:cubicBezTo>
                  <a:pt x="51695" y="25005"/>
                  <a:pt x="51798" y="24351"/>
                  <a:pt x="52142" y="23893"/>
                </a:cubicBezTo>
                <a:cubicBezTo>
                  <a:pt x="52371" y="23582"/>
                  <a:pt x="52681" y="23422"/>
                  <a:pt x="53013" y="23422"/>
                </a:cubicBezTo>
                <a:close/>
                <a:moveTo>
                  <a:pt x="5093" y="71744"/>
                </a:moveTo>
                <a:cubicBezTo>
                  <a:pt x="4979" y="73407"/>
                  <a:pt x="4543" y="74542"/>
                  <a:pt x="3740" y="75242"/>
                </a:cubicBezTo>
                <a:cubicBezTo>
                  <a:pt x="3343" y="75586"/>
                  <a:pt x="2789" y="75775"/>
                  <a:pt x="2236" y="75775"/>
                </a:cubicBezTo>
                <a:cubicBezTo>
                  <a:pt x="2071" y="75775"/>
                  <a:pt x="1905" y="75758"/>
                  <a:pt x="1744" y="75723"/>
                </a:cubicBezTo>
                <a:cubicBezTo>
                  <a:pt x="1217" y="75609"/>
                  <a:pt x="827" y="75310"/>
                  <a:pt x="643" y="74887"/>
                </a:cubicBezTo>
                <a:cubicBezTo>
                  <a:pt x="437" y="74428"/>
                  <a:pt x="518" y="73957"/>
                  <a:pt x="632" y="73648"/>
                </a:cubicBezTo>
                <a:cubicBezTo>
                  <a:pt x="781" y="73235"/>
                  <a:pt x="1079" y="72845"/>
                  <a:pt x="1435" y="72570"/>
                </a:cubicBezTo>
                <a:cubicBezTo>
                  <a:pt x="2226" y="71996"/>
                  <a:pt x="3281" y="71847"/>
                  <a:pt x="4119" y="71790"/>
                </a:cubicBezTo>
                <a:cubicBezTo>
                  <a:pt x="4440" y="71767"/>
                  <a:pt x="4761" y="71744"/>
                  <a:pt x="5093" y="71744"/>
                </a:cubicBezTo>
                <a:close/>
                <a:moveTo>
                  <a:pt x="29398" y="1"/>
                </a:moveTo>
                <a:cubicBezTo>
                  <a:pt x="27482" y="827"/>
                  <a:pt x="25797" y="2192"/>
                  <a:pt x="24512" y="3935"/>
                </a:cubicBezTo>
                <a:cubicBezTo>
                  <a:pt x="23215" y="5690"/>
                  <a:pt x="22425" y="7698"/>
                  <a:pt x="22195" y="9773"/>
                </a:cubicBezTo>
                <a:cubicBezTo>
                  <a:pt x="21966" y="11838"/>
                  <a:pt x="22298" y="13983"/>
                  <a:pt x="23181" y="15967"/>
                </a:cubicBezTo>
                <a:cubicBezTo>
                  <a:pt x="24053" y="17951"/>
                  <a:pt x="25395" y="19649"/>
                  <a:pt x="27081" y="20888"/>
                </a:cubicBezTo>
                <a:cubicBezTo>
                  <a:pt x="29088" y="22344"/>
                  <a:pt x="31554" y="23215"/>
                  <a:pt x="34422" y="23445"/>
                </a:cubicBezTo>
                <a:cubicBezTo>
                  <a:pt x="34957" y="23494"/>
                  <a:pt x="35509" y="23517"/>
                  <a:pt x="36074" y="23517"/>
                </a:cubicBezTo>
                <a:cubicBezTo>
                  <a:pt x="36838" y="23517"/>
                  <a:pt x="37626" y="23474"/>
                  <a:pt x="38424" y="23388"/>
                </a:cubicBezTo>
                <a:cubicBezTo>
                  <a:pt x="39709" y="23261"/>
                  <a:pt x="41028" y="23021"/>
                  <a:pt x="42359" y="22677"/>
                </a:cubicBezTo>
                <a:cubicBezTo>
                  <a:pt x="44939" y="22012"/>
                  <a:pt x="47474" y="21048"/>
                  <a:pt x="49929" y="20108"/>
                </a:cubicBezTo>
                <a:cubicBezTo>
                  <a:pt x="52291" y="19213"/>
                  <a:pt x="54734" y="18273"/>
                  <a:pt x="57200" y="17618"/>
                </a:cubicBezTo>
                <a:cubicBezTo>
                  <a:pt x="60079" y="16861"/>
                  <a:pt x="63061" y="16460"/>
                  <a:pt x="66066" y="16425"/>
                </a:cubicBezTo>
                <a:cubicBezTo>
                  <a:pt x="66205" y="16424"/>
                  <a:pt x="66343" y="16423"/>
                  <a:pt x="66482" y="16423"/>
                </a:cubicBezTo>
                <a:cubicBezTo>
                  <a:pt x="69337" y="16423"/>
                  <a:pt x="72187" y="16756"/>
                  <a:pt x="74943" y="17424"/>
                </a:cubicBezTo>
                <a:cubicBezTo>
                  <a:pt x="76905" y="17894"/>
                  <a:pt x="78568" y="18490"/>
                  <a:pt x="80025" y="19236"/>
                </a:cubicBezTo>
                <a:cubicBezTo>
                  <a:pt x="81722" y="20119"/>
                  <a:pt x="83122" y="21209"/>
                  <a:pt x="84154" y="22493"/>
                </a:cubicBezTo>
                <a:cubicBezTo>
                  <a:pt x="84704" y="23170"/>
                  <a:pt x="85151" y="23939"/>
                  <a:pt x="85495" y="24787"/>
                </a:cubicBezTo>
                <a:cubicBezTo>
                  <a:pt x="85828" y="25624"/>
                  <a:pt x="86046" y="26496"/>
                  <a:pt x="86115" y="27367"/>
                </a:cubicBezTo>
                <a:cubicBezTo>
                  <a:pt x="86195" y="28274"/>
                  <a:pt x="86127" y="29134"/>
                  <a:pt x="85908" y="29949"/>
                </a:cubicBezTo>
                <a:cubicBezTo>
                  <a:pt x="85679" y="30797"/>
                  <a:pt x="85289" y="31554"/>
                  <a:pt x="84761" y="32208"/>
                </a:cubicBezTo>
                <a:cubicBezTo>
                  <a:pt x="83258" y="34065"/>
                  <a:pt x="80767" y="34999"/>
                  <a:pt x="77335" y="34999"/>
                </a:cubicBezTo>
                <a:cubicBezTo>
                  <a:pt x="76421" y="34999"/>
                  <a:pt x="75440" y="34933"/>
                  <a:pt x="74393" y="34800"/>
                </a:cubicBezTo>
                <a:cubicBezTo>
                  <a:pt x="70814" y="34353"/>
                  <a:pt x="67271" y="33515"/>
                  <a:pt x="63841" y="32322"/>
                </a:cubicBezTo>
                <a:cubicBezTo>
                  <a:pt x="60412" y="31118"/>
                  <a:pt x="57120" y="29559"/>
                  <a:pt x="54046" y="27689"/>
                </a:cubicBezTo>
                <a:cubicBezTo>
                  <a:pt x="54035" y="27678"/>
                  <a:pt x="54023" y="27678"/>
                  <a:pt x="54012" y="27666"/>
                </a:cubicBezTo>
                <a:cubicBezTo>
                  <a:pt x="54137" y="27413"/>
                  <a:pt x="54252" y="27150"/>
                  <a:pt x="54356" y="26886"/>
                </a:cubicBezTo>
                <a:cubicBezTo>
                  <a:pt x="54746" y="25945"/>
                  <a:pt x="54838" y="24535"/>
                  <a:pt x="54275" y="23663"/>
                </a:cubicBezTo>
                <a:cubicBezTo>
                  <a:pt x="54000" y="23227"/>
                  <a:pt x="53587" y="22986"/>
                  <a:pt x="53082" y="22963"/>
                </a:cubicBezTo>
                <a:cubicBezTo>
                  <a:pt x="53059" y="22962"/>
                  <a:pt x="53036" y="22962"/>
                  <a:pt x="53014" y="22962"/>
                </a:cubicBezTo>
                <a:cubicBezTo>
                  <a:pt x="52536" y="22962"/>
                  <a:pt x="52103" y="23190"/>
                  <a:pt x="51775" y="23617"/>
                </a:cubicBezTo>
                <a:cubicBezTo>
                  <a:pt x="51351" y="24191"/>
                  <a:pt x="51213" y="25017"/>
                  <a:pt x="51431" y="25670"/>
                </a:cubicBezTo>
                <a:cubicBezTo>
                  <a:pt x="51764" y="26645"/>
                  <a:pt x="52590" y="27299"/>
                  <a:pt x="53415" y="27838"/>
                </a:cubicBezTo>
                <a:cubicBezTo>
                  <a:pt x="52876" y="28870"/>
                  <a:pt x="52188" y="29845"/>
                  <a:pt x="51362" y="30751"/>
                </a:cubicBezTo>
                <a:cubicBezTo>
                  <a:pt x="50319" y="31886"/>
                  <a:pt x="49045" y="32908"/>
                  <a:pt x="47589" y="33790"/>
                </a:cubicBezTo>
                <a:cubicBezTo>
                  <a:pt x="44951" y="35396"/>
                  <a:pt x="41693" y="36555"/>
                  <a:pt x="38161" y="37152"/>
                </a:cubicBezTo>
                <a:cubicBezTo>
                  <a:pt x="35144" y="37644"/>
                  <a:pt x="32036" y="37817"/>
                  <a:pt x="29019" y="37977"/>
                </a:cubicBezTo>
                <a:cubicBezTo>
                  <a:pt x="25463" y="38161"/>
                  <a:pt x="21805" y="38355"/>
                  <a:pt x="18261" y="39101"/>
                </a:cubicBezTo>
                <a:cubicBezTo>
                  <a:pt x="16575" y="39456"/>
                  <a:pt x="14934" y="39973"/>
                  <a:pt x="13386" y="40626"/>
                </a:cubicBezTo>
                <a:cubicBezTo>
                  <a:pt x="11746" y="41326"/>
                  <a:pt x="10244" y="42163"/>
                  <a:pt x="8924" y="43127"/>
                </a:cubicBezTo>
                <a:cubicBezTo>
                  <a:pt x="7502" y="44159"/>
                  <a:pt x="6309" y="45329"/>
                  <a:pt x="5369" y="46602"/>
                </a:cubicBezTo>
                <a:cubicBezTo>
                  <a:pt x="4348" y="47979"/>
                  <a:pt x="3614" y="49470"/>
                  <a:pt x="3201" y="51053"/>
                </a:cubicBezTo>
                <a:cubicBezTo>
                  <a:pt x="2960" y="51970"/>
                  <a:pt x="2811" y="52922"/>
                  <a:pt x="2766" y="53943"/>
                </a:cubicBezTo>
                <a:cubicBezTo>
                  <a:pt x="2720" y="54849"/>
                  <a:pt x="2754" y="55801"/>
                  <a:pt x="2868" y="56844"/>
                </a:cubicBezTo>
                <a:cubicBezTo>
                  <a:pt x="3064" y="58783"/>
                  <a:pt x="3511" y="60756"/>
                  <a:pt x="3936" y="62660"/>
                </a:cubicBezTo>
                <a:cubicBezTo>
                  <a:pt x="4566" y="65492"/>
                  <a:pt x="5220" y="68406"/>
                  <a:pt x="5116" y="71285"/>
                </a:cubicBezTo>
                <a:cubicBezTo>
                  <a:pt x="4772" y="71285"/>
                  <a:pt x="4428" y="71308"/>
                  <a:pt x="4084" y="71331"/>
                </a:cubicBezTo>
                <a:cubicBezTo>
                  <a:pt x="3190" y="71400"/>
                  <a:pt x="2043" y="71548"/>
                  <a:pt x="1171" y="72203"/>
                </a:cubicBezTo>
                <a:cubicBezTo>
                  <a:pt x="735" y="72524"/>
                  <a:pt x="391" y="72983"/>
                  <a:pt x="207" y="73487"/>
                </a:cubicBezTo>
                <a:cubicBezTo>
                  <a:pt x="1" y="74038"/>
                  <a:pt x="13" y="74599"/>
                  <a:pt x="219" y="75081"/>
                </a:cubicBezTo>
                <a:cubicBezTo>
                  <a:pt x="472" y="75632"/>
                  <a:pt x="976" y="76022"/>
                  <a:pt x="1642" y="76171"/>
                </a:cubicBezTo>
                <a:cubicBezTo>
                  <a:pt x="1833" y="76213"/>
                  <a:pt x="2030" y="76234"/>
                  <a:pt x="2227" y="76234"/>
                </a:cubicBezTo>
                <a:cubicBezTo>
                  <a:pt x="2892" y="76234"/>
                  <a:pt x="3563" y="76002"/>
                  <a:pt x="4050" y="75586"/>
                </a:cubicBezTo>
                <a:cubicBezTo>
                  <a:pt x="4945" y="74806"/>
                  <a:pt x="5438" y="73556"/>
                  <a:pt x="5552" y="71755"/>
                </a:cubicBezTo>
                <a:lnTo>
                  <a:pt x="5552" y="71744"/>
                </a:lnTo>
                <a:cubicBezTo>
                  <a:pt x="8810" y="71801"/>
                  <a:pt x="12125" y="72833"/>
                  <a:pt x="15015" y="74737"/>
                </a:cubicBezTo>
                <a:cubicBezTo>
                  <a:pt x="18329" y="76916"/>
                  <a:pt x="20830" y="80059"/>
                  <a:pt x="22046" y="83569"/>
                </a:cubicBezTo>
                <a:lnTo>
                  <a:pt x="22470" y="83420"/>
                </a:lnTo>
                <a:cubicBezTo>
                  <a:pt x="21232" y="79807"/>
                  <a:pt x="18662" y="76595"/>
                  <a:pt x="15267" y="74359"/>
                </a:cubicBezTo>
                <a:cubicBezTo>
                  <a:pt x="12308" y="72409"/>
                  <a:pt x="8913" y="71342"/>
                  <a:pt x="5575" y="71285"/>
                </a:cubicBezTo>
                <a:cubicBezTo>
                  <a:pt x="5679" y="68360"/>
                  <a:pt x="5025" y="65413"/>
                  <a:pt x="4382" y="62556"/>
                </a:cubicBezTo>
                <a:cubicBezTo>
                  <a:pt x="3958" y="60664"/>
                  <a:pt x="3523" y="58702"/>
                  <a:pt x="3316" y="56799"/>
                </a:cubicBezTo>
                <a:cubicBezTo>
                  <a:pt x="3212" y="55778"/>
                  <a:pt x="3179" y="54849"/>
                  <a:pt x="3224" y="53966"/>
                </a:cubicBezTo>
                <a:cubicBezTo>
                  <a:pt x="3270" y="52980"/>
                  <a:pt x="3408" y="52062"/>
                  <a:pt x="3648" y="51167"/>
                </a:cubicBezTo>
                <a:cubicBezTo>
                  <a:pt x="4050" y="49641"/>
                  <a:pt x="4749" y="48208"/>
                  <a:pt x="5736" y="46878"/>
                </a:cubicBezTo>
                <a:cubicBezTo>
                  <a:pt x="6653" y="45639"/>
                  <a:pt x="7812" y="44503"/>
                  <a:pt x="9189" y="43494"/>
                </a:cubicBezTo>
                <a:cubicBezTo>
                  <a:pt x="10484" y="42553"/>
                  <a:pt x="11952" y="41727"/>
                  <a:pt x="13558" y="41051"/>
                </a:cubicBezTo>
                <a:cubicBezTo>
                  <a:pt x="15084" y="40397"/>
                  <a:pt x="16701" y="39892"/>
                  <a:pt x="18352" y="39548"/>
                </a:cubicBezTo>
                <a:cubicBezTo>
                  <a:pt x="21862" y="38814"/>
                  <a:pt x="25509" y="38620"/>
                  <a:pt x="29042" y="38436"/>
                </a:cubicBezTo>
                <a:cubicBezTo>
                  <a:pt x="32070" y="38276"/>
                  <a:pt x="35202" y="38103"/>
                  <a:pt x="38241" y="37598"/>
                </a:cubicBezTo>
                <a:cubicBezTo>
                  <a:pt x="41819" y="37002"/>
                  <a:pt x="45134" y="35821"/>
                  <a:pt x="47818" y="34192"/>
                </a:cubicBezTo>
                <a:cubicBezTo>
                  <a:pt x="49320" y="33275"/>
                  <a:pt x="50628" y="32220"/>
                  <a:pt x="51695" y="31061"/>
                </a:cubicBezTo>
                <a:cubicBezTo>
                  <a:pt x="52544" y="30143"/>
                  <a:pt x="53243" y="29134"/>
                  <a:pt x="53805" y="28079"/>
                </a:cubicBezTo>
                <a:cubicBezTo>
                  <a:pt x="56913" y="29972"/>
                  <a:pt x="60228" y="31542"/>
                  <a:pt x="63692" y="32747"/>
                </a:cubicBezTo>
                <a:cubicBezTo>
                  <a:pt x="67144" y="33963"/>
                  <a:pt x="70723" y="34800"/>
                  <a:pt x="74336" y="35259"/>
                </a:cubicBezTo>
                <a:cubicBezTo>
                  <a:pt x="75391" y="35385"/>
                  <a:pt x="76389" y="35454"/>
                  <a:pt x="77318" y="35454"/>
                </a:cubicBezTo>
                <a:cubicBezTo>
                  <a:pt x="80908" y="35454"/>
                  <a:pt x="83523" y="34468"/>
                  <a:pt x="85117" y="32506"/>
                </a:cubicBezTo>
                <a:cubicBezTo>
                  <a:pt x="85691" y="31795"/>
                  <a:pt x="86104" y="30981"/>
                  <a:pt x="86344" y="30063"/>
                </a:cubicBezTo>
                <a:cubicBezTo>
                  <a:pt x="86574" y="29203"/>
                  <a:pt x="86654" y="28285"/>
                  <a:pt x="86574" y="27334"/>
                </a:cubicBezTo>
                <a:cubicBezTo>
                  <a:pt x="86494" y="26416"/>
                  <a:pt x="86275" y="25498"/>
                  <a:pt x="85920" y="24615"/>
                </a:cubicBezTo>
                <a:cubicBezTo>
                  <a:pt x="85564" y="23732"/>
                  <a:pt x="85094" y="22917"/>
                  <a:pt x="84509" y="22195"/>
                </a:cubicBezTo>
                <a:cubicBezTo>
                  <a:pt x="83431" y="20876"/>
                  <a:pt x="81998" y="19741"/>
                  <a:pt x="80231" y="18834"/>
                </a:cubicBezTo>
                <a:cubicBezTo>
                  <a:pt x="78740" y="18066"/>
                  <a:pt x="77043" y="17458"/>
                  <a:pt x="75047" y="16976"/>
                </a:cubicBezTo>
                <a:cubicBezTo>
                  <a:pt x="72253" y="16308"/>
                  <a:pt x="69366" y="15964"/>
                  <a:pt x="66465" y="15964"/>
                </a:cubicBezTo>
                <a:cubicBezTo>
                  <a:pt x="66328" y="15964"/>
                  <a:pt x="66192" y="15965"/>
                  <a:pt x="66055" y="15967"/>
                </a:cubicBezTo>
                <a:cubicBezTo>
                  <a:pt x="63015" y="16002"/>
                  <a:pt x="59999" y="16403"/>
                  <a:pt x="57086" y="17182"/>
                </a:cubicBezTo>
                <a:cubicBezTo>
                  <a:pt x="54585" y="17837"/>
                  <a:pt x="52131" y="18777"/>
                  <a:pt x="49756" y="19683"/>
                </a:cubicBezTo>
                <a:cubicBezTo>
                  <a:pt x="47325" y="20612"/>
                  <a:pt x="44801" y="21576"/>
                  <a:pt x="42244" y="22229"/>
                </a:cubicBezTo>
                <a:cubicBezTo>
                  <a:pt x="40936" y="22562"/>
                  <a:pt x="39629" y="22803"/>
                  <a:pt x="38367" y="22929"/>
                </a:cubicBezTo>
                <a:cubicBezTo>
                  <a:pt x="37576" y="23016"/>
                  <a:pt x="36795" y="23056"/>
                  <a:pt x="36036" y="23056"/>
                </a:cubicBezTo>
                <a:cubicBezTo>
                  <a:pt x="35498" y="23056"/>
                  <a:pt x="34970" y="23036"/>
                  <a:pt x="34456" y="22998"/>
                </a:cubicBezTo>
                <a:cubicBezTo>
                  <a:pt x="31680" y="22757"/>
                  <a:pt x="29283" y="21931"/>
                  <a:pt x="27356" y="20509"/>
                </a:cubicBezTo>
                <a:cubicBezTo>
                  <a:pt x="25739" y="19328"/>
                  <a:pt x="24443" y="17699"/>
                  <a:pt x="23594" y="15783"/>
                </a:cubicBezTo>
                <a:cubicBezTo>
                  <a:pt x="22757" y="13868"/>
                  <a:pt x="22425" y="11804"/>
                  <a:pt x="22642" y="9819"/>
                </a:cubicBezTo>
                <a:cubicBezTo>
                  <a:pt x="22860" y="7835"/>
                  <a:pt x="23640" y="5896"/>
                  <a:pt x="24879" y="4211"/>
                </a:cubicBezTo>
                <a:cubicBezTo>
                  <a:pt x="25865" y="2868"/>
                  <a:pt x="27092" y="1767"/>
                  <a:pt x="28469" y="976"/>
                </a:cubicBezTo>
                <a:lnTo>
                  <a:pt x="28514" y="1045"/>
                </a:lnTo>
                <a:lnTo>
                  <a:pt x="29604" y="403"/>
                </a:lnTo>
                <a:lnTo>
                  <a:pt x="293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p73"/>
          <p:cNvGrpSpPr/>
          <p:nvPr/>
        </p:nvGrpSpPr>
        <p:grpSpPr>
          <a:xfrm>
            <a:off x="2541724" y="3656585"/>
            <a:ext cx="3858905" cy="1844878"/>
            <a:chOff x="6292950" y="4333175"/>
            <a:chExt cx="1259475" cy="602075"/>
          </a:xfrm>
        </p:grpSpPr>
        <p:sp>
          <p:nvSpPr>
            <p:cNvPr id="96" name="Google Shape;96;p73"/>
            <p:cNvSpPr/>
            <p:nvPr/>
          </p:nvSpPr>
          <p:spPr>
            <a:xfrm>
              <a:off x="6292950" y="4797200"/>
              <a:ext cx="47700" cy="43125"/>
            </a:xfrm>
            <a:custGeom>
              <a:avLst/>
              <a:gdLst/>
              <a:ahLst/>
              <a:cxnLst/>
              <a:rect l="l" t="t" r="r" b="b"/>
              <a:pathLst>
                <a:path w="1908" h="1725" extrusionOk="0">
                  <a:moveTo>
                    <a:pt x="964" y="1"/>
                  </a:moveTo>
                  <a:cubicBezTo>
                    <a:pt x="582" y="1"/>
                    <a:pt x="233" y="256"/>
                    <a:pt x="132" y="643"/>
                  </a:cubicBezTo>
                  <a:cubicBezTo>
                    <a:pt x="0" y="1104"/>
                    <a:pt x="274" y="1575"/>
                    <a:pt x="734" y="1696"/>
                  </a:cubicBezTo>
                  <a:cubicBezTo>
                    <a:pt x="808" y="1715"/>
                    <a:pt x="881" y="1724"/>
                    <a:pt x="954" y="1724"/>
                  </a:cubicBezTo>
                  <a:cubicBezTo>
                    <a:pt x="1336" y="1724"/>
                    <a:pt x="1686" y="1469"/>
                    <a:pt x="1787" y="1082"/>
                  </a:cubicBezTo>
                  <a:cubicBezTo>
                    <a:pt x="1908" y="632"/>
                    <a:pt x="1633" y="161"/>
                    <a:pt x="1184" y="29"/>
                  </a:cubicBezTo>
                  <a:cubicBezTo>
                    <a:pt x="1111" y="10"/>
                    <a:pt x="1037" y="1"/>
                    <a:pt x="9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73"/>
            <p:cNvSpPr/>
            <p:nvPr/>
          </p:nvSpPr>
          <p:spPr>
            <a:xfrm>
              <a:off x="6337050" y="4752000"/>
              <a:ext cx="182325" cy="177750"/>
            </a:xfrm>
            <a:custGeom>
              <a:avLst/>
              <a:gdLst/>
              <a:ahLst/>
              <a:cxnLst/>
              <a:rect l="l" t="t" r="r" b="b"/>
              <a:pathLst>
                <a:path w="7293" h="7110" extrusionOk="0">
                  <a:moveTo>
                    <a:pt x="2900" y="1"/>
                  </a:moveTo>
                  <a:cubicBezTo>
                    <a:pt x="2780" y="1"/>
                    <a:pt x="2661" y="42"/>
                    <a:pt x="2566" y="127"/>
                  </a:cubicBezTo>
                  <a:lnTo>
                    <a:pt x="889" y="1574"/>
                  </a:lnTo>
                  <a:cubicBezTo>
                    <a:pt x="648" y="1782"/>
                    <a:pt x="473" y="2057"/>
                    <a:pt x="396" y="2364"/>
                  </a:cubicBezTo>
                  <a:lnTo>
                    <a:pt x="78" y="3536"/>
                  </a:lnTo>
                  <a:cubicBezTo>
                    <a:pt x="1" y="3843"/>
                    <a:pt x="12" y="4172"/>
                    <a:pt x="110" y="4469"/>
                  </a:cubicBezTo>
                  <a:lnTo>
                    <a:pt x="834" y="6562"/>
                  </a:lnTo>
                  <a:cubicBezTo>
                    <a:pt x="912" y="6778"/>
                    <a:pt x="1104" y="6912"/>
                    <a:pt x="1316" y="6912"/>
                  </a:cubicBezTo>
                  <a:cubicBezTo>
                    <a:pt x="1374" y="6912"/>
                    <a:pt x="1433" y="6902"/>
                    <a:pt x="1492" y="6881"/>
                  </a:cubicBezTo>
                  <a:lnTo>
                    <a:pt x="1591" y="6847"/>
                  </a:lnTo>
                  <a:cubicBezTo>
                    <a:pt x="1854" y="6760"/>
                    <a:pt x="1996" y="6464"/>
                    <a:pt x="1898" y="6201"/>
                  </a:cubicBezTo>
                  <a:lnTo>
                    <a:pt x="1273" y="4359"/>
                  </a:lnTo>
                  <a:lnTo>
                    <a:pt x="3016" y="4830"/>
                  </a:lnTo>
                  <a:lnTo>
                    <a:pt x="5012" y="6903"/>
                  </a:lnTo>
                  <a:cubicBezTo>
                    <a:pt x="5145" y="7041"/>
                    <a:pt x="5319" y="7109"/>
                    <a:pt x="5495" y="7109"/>
                  </a:cubicBezTo>
                  <a:cubicBezTo>
                    <a:pt x="5667" y="7109"/>
                    <a:pt x="5841" y="7043"/>
                    <a:pt x="5977" y="6913"/>
                  </a:cubicBezTo>
                  <a:cubicBezTo>
                    <a:pt x="6250" y="6650"/>
                    <a:pt x="6262" y="6223"/>
                    <a:pt x="5998" y="5948"/>
                  </a:cubicBezTo>
                  <a:lnTo>
                    <a:pt x="4113" y="3997"/>
                  </a:lnTo>
                  <a:lnTo>
                    <a:pt x="6722" y="3241"/>
                  </a:lnTo>
                  <a:cubicBezTo>
                    <a:pt x="7083" y="3142"/>
                    <a:pt x="7292" y="2758"/>
                    <a:pt x="7193" y="2396"/>
                  </a:cubicBezTo>
                  <a:cubicBezTo>
                    <a:pt x="7103" y="2098"/>
                    <a:pt x="6833" y="1897"/>
                    <a:pt x="6533" y="1897"/>
                  </a:cubicBezTo>
                  <a:cubicBezTo>
                    <a:pt x="6469" y="1897"/>
                    <a:pt x="6403" y="1906"/>
                    <a:pt x="6338" y="1925"/>
                  </a:cubicBezTo>
                  <a:lnTo>
                    <a:pt x="3586" y="2714"/>
                  </a:lnTo>
                  <a:lnTo>
                    <a:pt x="1832" y="2254"/>
                  </a:lnTo>
                  <a:lnTo>
                    <a:pt x="3301" y="971"/>
                  </a:lnTo>
                  <a:cubicBezTo>
                    <a:pt x="3521" y="795"/>
                    <a:pt x="3543" y="466"/>
                    <a:pt x="3356" y="259"/>
                  </a:cubicBezTo>
                  <a:lnTo>
                    <a:pt x="3290" y="181"/>
                  </a:lnTo>
                  <a:cubicBezTo>
                    <a:pt x="3188" y="61"/>
                    <a:pt x="3044" y="1"/>
                    <a:pt x="29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73"/>
            <p:cNvSpPr/>
            <p:nvPr/>
          </p:nvSpPr>
          <p:spPr>
            <a:xfrm>
              <a:off x="6363650" y="4627700"/>
              <a:ext cx="48825" cy="42800"/>
            </a:xfrm>
            <a:custGeom>
              <a:avLst/>
              <a:gdLst/>
              <a:ahLst/>
              <a:cxnLst/>
              <a:rect l="l" t="t" r="r" b="b"/>
              <a:pathLst>
                <a:path w="1953" h="1712" extrusionOk="0">
                  <a:moveTo>
                    <a:pt x="974" y="1"/>
                  </a:moveTo>
                  <a:cubicBezTo>
                    <a:pt x="688" y="1"/>
                    <a:pt x="405" y="144"/>
                    <a:pt x="242" y="406"/>
                  </a:cubicBezTo>
                  <a:cubicBezTo>
                    <a:pt x="1" y="801"/>
                    <a:pt x="121" y="1338"/>
                    <a:pt x="516" y="1579"/>
                  </a:cubicBezTo>
                  <a:cubicBezTo>
                    <a:pt x="660" y="1669"/>
                    <a:pt x="819" y="1711"/>
                    <a:pt x="976" y="1711"/>
                  </a:cubicBezTo>
                  <a:cubicBezTo>
                    <a:pt x="1261" y="1711"/>
                    <a:pt x="1537" y="1571"/>
                    <a:pt x="1700" y="1316"/>
                  </a:cubicBezTo>
                  <a:cubicBezTo>
                    <a:pt x="1952" y="911"/>
                    <a:pt x="1831" y="373"/>
                    <a:pt x="1426" y="132"/>
                  </a:cubicBezTo>
                  <a:cubicBezTo>
                    <a:pt x="1287" y="43"/>
                    <a:pt x="113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3"/>
            <p:cNvSpPr/>
            <p:nvPr/>
          </p:nvSpPr>
          <p:spPr>
            <a:xfrm>
              <a:off x="6396550" y="4611725"/>
              <a:ext cx="185025" cy="190300"/>
            </a:xfrm>
            <a:custGeom>
              <a:avLst/>
              <a:gdLst/>
              <a:ahLst/>
              <a:cxnLst/>
              <a:rect l="l" t="t" r="r" b="b"/>
              <a:pathLst>
                <a:path w="7401" h="7612" extrusionOk="0">
                  <a:moveTo>
                    <a:pt x="3842" y="0"/>
                  </a:moveTo>
                  <a:cubicBezTo>
                    <a:pt x="3771" y="0"/>
                    <a:pt x="3699" y="15"/>
                    <a:pt x="3629" y="47"/>
                  </a:cubicBezTo>
                  <a:lnTo>
                    <a:pt x="1601" y="946"/>
                  </a:lnTo>
                  <a:cubicBezTo>
                    <a:pt x="1316" y="1078"/>
                    <a:pt x="1063" y="1287"/>
                    <a:pt x="899" y="1560"/>
                  </a:cubicBezTo>
                  <a:lnTo>
                    <a:pt x="252" y="2580"/>
                  </a:lnTo>
                  <a:cubicBezTo>
                    <a:pt x="88" y="2854"/>
                    <a:pt x="0" y="3161"/>
                    <a:pt x="22" y="3479"/>
                  </a:cubicBezTo>
                  <a:lnTo>
                    <a:pt x="99" y="5694"/>
                  </a:lnTo>
                  <a:cubicBezTo>
                    <a:pt x="110" y="5972"/>
                    <a:pt x="329" y="6188"/>
                    <a:pt x="604" y="6188"/>
                  </a:cubicBezTo>
                  <a:cubicBezTo>
                    <a:pt x="611" y="6188"/>
                    <a:pt x="618" y="6187"/>
                    <a:pt x="625" y="6187"/>
                  </a:cubicBezTo>
                  <a:lnTo>
                    <a:pt x="735" y="6187"/>
                  </a:lnTo>
                  <a:cubicBezTo>
                    <a:pt x="1009" y="6177"/>
                    <a:pt x="1228" y="5946"/>
                    <a:pt x="1217" y="5661"/>
                  </a:cubicBezTo>
                  <a:lnTo>
                    <a:pt x="1151" y="3721"/>
                  </a:lnTo>
                  <a:lnTo>
                    <a:pt x="2686" y="4674"/>
                  </a:lnTo>
                  <a:lnTo>
                    <a:pt x="3991" y="7240"/>
                  </a:lnTo>
                  <a:cubicBezTo>
                    <a:pt x="4107" y="7472"/>
                    <a:pt x="4349" y="7612"/>
                    <a:pt x="4601" y="7612"/>
                  </a:cubicBezTo>
                  <a:cubicBezTo>
                    <a:pt x="4706" y="7612"/>
                    <a:pt x="4812" y="7588"/>
                    <a:pt x="4912" y="7536"/>
                  </a:cubicBezTo>
                  <a:cubicBezTo>
                    <a:pt x="5252" y="7361"/>
                    <a:pt x="5383" y="6955"/>
                    <a:pt x="5208" y="6615"/>
                  </a:cubicBezTo>
                  <a:lnTo>
                    <a:pt x="3980" y="4192"/>
                  </a:lnTo>
                  <a:lnTo>
                    <a:pt x="6699" y="4236"/>
                  </a:lnTo>
                  <a:cubicBezTo>
                    <a:pt x="6706" y="4236"/>
                    <a:pt x="6712" y="4236"/>
                    <a:pt x="6719" y="4236"/>
                  </a:cubicBezTo>
                  <a:cubicBezTo>
                    <a:pt x="7083" y="4236"/>
                    <a:pt x="7390" y="3933"/>
                    <a:pt x="7390" y="3567"/>
                  </a:cubicBezTo>
                  <a:cubicBezTo>
                    <a:pt x="7401" y="3183"/>
                    <a:pt x="7094" y="2876"/>
                    <a:pt x="6721" y="2865"/>
                  </a:cubicBezTo>
                  <a:lnTo>
                    <a:pt x="3848" y="2822"/>
                  </a:lnTo>
                  <a:lnTo>
                    <a:pt x="2313" y="1857"/>
                  </a:lnTo>
                  <a:lnTo>
                    <a:pt x="4089" y="1067"/>
                  </a:lnTo>
                  <a:cubicBezTo>
                    <a:pt x="4342" y="958"/>
                    <a:pt x="4462" y="651"/>
                    <a:pt x="4342" y="398"/>
                  </a:cubicBezTo>
                  <a:lnTo>
                    <a:pt x="4309" y="300"/>
                  </a:lnTo>
                  <a:cubicBezTo>
                    <a:pt x="4221" y="115"/>
                    <a:pt x="4037" y="0"/>
                    <a:pt x="38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3"/>
            <p:cNvSpPr/>
            <p:nvPr/>
          </p:nvSpPr>
          <p:spPr>
            <a:xfrm>
              <a:off x="6481525" y="4485975"/>
              <a:ext cx="47975" cy="43100"/>
            </a:xfrm>
            <a:custGeom>
              <a:avLst/>
              <a:gdLst/>
              <a:ahLst/>
              <a:cxnLst/>
              <a:rect l="l" t="t" r="r" b="b"/>
              <a:pathLst>
                <a:path w="1919" h="1724" extrusionOk="0">
                  <a:moveTo>
                    <a:pt x="964" y="1"/>
                  </a:moveTo>
                  <a:cubicBezTo>
                    <a:pt x="762" y="1"/>
                    <a:pt x="559" y="70"/>
                    <a:pt x="395" y="209"/>
                  </a:cubicBezTo>
                  <a:cubicBezTo>
                    <a:pt x="44" y="528"/>
                    <a:pt x="0" y="1065"/>
                    <a:pt x="318" y="1427"/>
                  </a:cubicBezTo>
                  <a:cubicBezTo>
                    <a:pt x="485" y="1624"/>
                    <a:pt x="724" y="1723"/>
                    <a:pt x="964" y="1723"/>
                  </a:cubicBezTo>
                  <a:cubicBezTo>
                    <a:pt x="1164" y="1723"/>
                    <a:pt x="1364" y="1654"/>
                    <a:pt x="1524" y="1515"/>
                  </a:cubicBezTo>
                  <a:cubicBezTo>
                    <a:pt x="1886" y="1196"/>
                    <a:pt x="1918" y="659"/>
                    <a:pt x="1611" y="297"/>
                  </a:cubicBezTo>
                  <a:cubicBezTo>
                    <a:pt x="1444" y="100"/>
                    <a:pt x="1205" y="1"/>
                    <a:pt x="9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3"/>
            <p:cNvSpPr/>
            <p:nvPr/>
          </p:nvSpPr>
          <p:spPr>
            <a:xfrm>
              <a:off x="6483700" y="4501750"/>
              <a:ext cx="194650" cy="188725"/>
            </a:xfrm>
            <a:custGeom>
              <a:avLst/>
              <a:gdLst/>
              <a:ahLst/>
              <a:cxnLst/>
              <a:rect l="l" t="t" r="r" b="b"/>
              <a:pathLst>
                <a:path w="7786" h="7549" extrusionOk="0">
                  <a:moveTo>
                    <a:pt x="5172" y="1"/>
                  </a:moveTo>
                  <a:cubicBezTo>
                    <a:pt x="5148" y="1"/>
                    <a:pt x="5123" y="2"/>
                    <a:pt x="5099" y="6"/>
                  </a:cubicBezTo>
                  <a:lnTo>
                    <a:pt x="2895" y="270"/>
                  </a:lnTo>
                  <a:cubicBezTo>
                    <a:pt x="2577" y="313"/>
                    <a:pt x="2281" y="445"/>
                    <a:pt x="2051" y="653"/>
                  </a:cubicBezTo>
                  <a:lnTo>
                    <a:pt x="1130" y="1442"/>
                  </a:lnTo>
                  <a:cubicBezTo>
                    <a:pt x="889" y="1651"/>
                    <a:pt x="725" y="1936"/>
                    <a:pt x="637" y="2243"/>
                  </a:cubicBezTo>
                  <a:lnTo>
                    <a:pt x="67" y="4381"/>
                  </a:lnTo>
                  <a:cubicBezTo>
                    <a:pt x="1" y="4655"/>
                    <a:pt x="154" y="4929"/>
                    <a:pt x="428" y="5006"/>
                  </a:cubicBezTo>
                  <a:lnTo>
                    <a:pt x="527" y="5038"/>
                  </a:lnTo>
                  <a:cubicBezTo>
                    <a:pt x="568" y="5048"/>
                    <a:pt x="609" y="5053"/>
                    <a:pt x="649" y="5053"/>
                  </a:cubicBezTo>
                  <a:cubicBezTo>
                    <a:pt x="881" y="5053"/>
                    <a:pt x="1097" y="4899"/>
                    <a:pt x="1163" y="4666"/>
                  </a:cubicBezTo>
                  <a:lnTo>
                    <a:pt x="1656" y="2791"/>
                  </a:lnTo>
                  <a:lnTo>
                    <a:pt x="2840" y="4161"/>
                  </a:lnTo>
                  <a:lnTo>
                    <a:pt x="3344" y="6990"/>
                  </a:lnTo>
                  <a:cubicBezTo>
                    <a:pt x="3403" y="7321"/>
                    <a:pt x="3687" y="7549"/>
                    <a:pt x="4011" y="7549"/>
                  </a:cubicBezTo>
                  <a:cubicBezTo>
                    <a:pt x="4052" y="7549"/>
                    <a:pt x="4093" y="7545"/>
                    <a:pt x="4134" y="7538"/>
                  </a:cubicBezTo>
                  <a:cubicBezTo>
                    <a:pt x="4507" y="7472"/>
                    <a:pt x="4759" y="7122"/>
                    <a:pt x="4693" y="6749"/>
                  </a:cubicBezTo>
                  <a:lnTo>
                    <a:pt x="4222" y="4074"/>
                  </a:lnTo>
                  <a:lnTo>
                    <a:pt x="4222" y="4074"/>
                  </a:lnTo>
                  <a:lnTo>
                    <a:pt x="6809" y="4907"/>
                  </a:lnTo>
                  <a:cubicBezTo>
                    <a:pt x="6881" y="4931"/>
                    <a:pt x="6954" y="4942"/>
                    <a:pt x="7026" y="4942"/>
                  </a:cubicBezTo>
                  <a:cubicBezTo>
                    <a:pt x="7313" y="4942"/>
                    <a:pt x="7576" y="4758"/>
                    <a:pt x="7664" y="4468"/>
                  </a:cubicBezTo>
                  <a:cubicBezTo>
                    <a:pt x="7785" y="4107"/>
                    <a:pt x="7588" y="3723"/>
                    <a:pt x="7226" y="3603"/>
                  </a:cubicBezTo>
                  <a:lnTo>
                    <a:pt x="4496" y="2725"/>
                  </a:lnTo>
                  <a:lnTo>
                    <a:pt x="3301" y="1355"/>
                  </a:lnTo>
                  <a:lnTo>
                    <a:pt x="5230" y="1125"/>
                  </a:lnTo>
                  <a:cubicBezTo>
                    <a:pt x="5515" y="1081"/>
                    <a:pt x="5713" y="828"/>
                    <a:pt x="5680" y="555"/>
                  </a:cubicBezTo>
                  <a:lnTo>
                    <a:pt x="5669" y="445"/>
                  </a:lnTo>
                  <a:cubicBezTo>
                    <a:pt x="5639" y="195"/>
                    <a:pt x="5419" y="1"/>
                    <a:pt x="51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3"/>
            <p:cNvSpPr/>
            <p:nvPr/>
          </p:nvSpPr>
          <p:spPr>
            <a:xfrm>
              <a:off x="6635000" y="4384975"/>
              <a:ext cx="48825" cy="42925"/>
            </a:xfrm>
            <a:custGeom>
              <a:avLst/>
              <a:gdLst/>
              <a:ahLst/>
              <a:cxnLst/>
              <a:rect l="l" t="t" r="r" b="b"/>
              <a:pathLst>
                <a:path w="1953" h="1717" extrusionOk="0">
                  <a:moveTo>
                    <a:pt x="976" y="1"/>
                  </a:moveTo>
                  <a:cubicBezTo>
                    <a:pt x="859" y="1"/>
                    <a:pt x="740" y="24"/>
                    <a:pt x="625" y="73"/>
                  </a:cubicBezTo>
                  <a:cubicBezTo>
                    <a:pt x="198" y="270"/>
                    <a:pt x="1" y="774"/>
                    <a:pt x="187" y="1213"/>
                  </a:cubicBezTo>
                  <a:cubicBezTo>
                    <a:pt x="332" y="1527"/>
                    <a:pt x="643" y="1717"/>
                    <a:pt x="972" y="1717"/>
                  </a:cubicBezTo>
                  <a:cubicBezTo>
                    <a:pt x="1090" y="1717"/>
                    <a:pt x="1211" y="1692"/>
                    <a:pt x="1327" y="1640"/>
                  </a:cubicBezTo>
                  <a:cubicBezTo>
                    <a:pt x="1766" y="1454"/>
                    <a:pt x="1952" y="938"/>
                    <a:pt x="1766" y="511"/>
                  </a:cubicBezTo>
                  <a:cubicBezTo>
                    <a:pt x="1620" y="187"/>
                    <a:pt x="1306" y="1"/>
                    <a:pt x="9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3"/>
            <p:cNvSpPr/>
            <p:nvPr/>
          </p:nvSpPr>
          <p:spPr>
            <a:xfrm>
              <a:off x="6605950" y="4421550"/>
              <a:ext cx="190525" cy="183550"/>
            </a:xfrm>
            <a:custGeom>
              <a:avLst/>
              <a:gdLst/>
              <a:ahLst/>
              <a:cxnLst/>
              <a:rect l="l" t="t" r="r" b="b"/>
              <a:pathLst>
                <a:path w="7621" h="7342" extrusionOk="0">
                  <a:moveTo>
                    <a:pt x="3795" y="1"/>
                  </a:moveTo>
                  <a:cubicBezTo>
                    <a:pt x="3569" y="1"/>
                    <a:pt x="3341" y="50"/>
                    <a:pt x="3136" y="145"/>
                  </a:cubicBezTo>
                  <a:lnTo>
                    <a:pt x="2029" y="638"/>
                  </a:lnTo>
                  <a:cubicBezTo>
                    <a:pt x="1733" y="759"/>
                    <a:pt x="1492" y="978"/>
                    <a:pt x="1327" y="1251"/>
                  </a:cubicBezTo>
                  <a:lnTo>
                    <a:pt x="154" y="3127"/>
                  </a:lnTo>
                  <a:cubicBezTo>
                    <a:pt x="1" y="3368"/>
                    <a:pt x="77" y="3685"/>
                    <a:pt x="318" y="3828"/>
                  </a:cubicBezTo>
                  <a:lnTo>
                    <a:pt x="406" y="3894"/>
                  </a:lnTo>
                  <a:cubicBezTo>
                    <a:pt x="489" y="3943"/>
                    <a:pt x="580" y="3966"/>
                    <a:pt x="671" y="3966"/>
                  </a:cubicBezTo>
                  <a:cubicBezTo>
                    <a:pt x="845" y="3966"/>
                    <a:pt x="1014" y="3881"/>
                    <a:pt x="1108" y="3729"/>
                  </a:cubicBezTo>
                  <a:lnTo>
                    <a:pt x="2138" y="2074"/>
                  </a:lnTo>
                  <a:lnTo>
                    <a:pt x="2873" y="3729"/>
                  </a:lnTo>
                  <a:lnTo>
                    <a:pt x="2522" y="6580"/>
                  </a:lnTo>
                  <a:cubicBezTo>
                    <a:pt x="2479" y="6953"/>
                    <a:pt x="2752" y="7293"/>
                    <a:pt x="3125" y="7337"/>
                  </a:cubicBezTo>
                  <a:cubicBezTo>
                    <a:pt x="3152" y="7340"/>
                    <a:pt x="3179" y="7342"/>
                    <a:pt x="3206" y="7342"/>
                  </a:cubicBezTo>
                  <a:cubicBezTo>
                    <a:pt x="3546" y="7342"/>
                    <a:pt x="3841" y="7090"/>
                    <a:pt x="3882" y="6745"/>
                  </a:cubicBezTo>
                  <a:lnTo>
                    <a:pt x="4221" y="4048"/>
                  </a:lnTo>
                  <a:lnTo>
                    <a:pt x="6447" y="5593"/>
                  </a:lnTo>
                  <a:cubicBezTo>
                    <a:pt x="6566" y="5678"/>
                    <a:pt x="6703" y="5719"/>
                    <a:pt x="6839" y="5719"/>
                  </a:cubicBezTo>
                  <a:cubicBezTo>
                    <a:pt x="7054" y="5719"/>
                    <a:pt x="7267" y="5617"/>
                    <a:pt x="7401" y="5429"/>
                  </a:cubicBezTo>
                  <a:cubicBezTo>
                    <a:pt x="7620" y="5122"/>
                    <a:pt x="7544" y="4694"/>
                    <a:pt x="7225" y="4475"/>
                  </a:cubicBezTo>
                  <a:lnTo>
                    <a:pt x="4869" y="2830"/>
                  </a:lnTo>
                  <a:lnTo>
                    <a:pt x="4134" y="1186"/>
                  </a:lnTo>
                  <a:lnTo>
                    <a:pt x="4134" y="1186"/>
                  </a:lnTo>
                  <a:lnTo>
                    <a:pt x="6053" y="1515"/>
                  </a:lnTo>
                  <a:cubicBezTo>
                    <a:pt x="6085" y="1521"/>
                    <a:pt x="6117" y="1524"/>
                    <a:pt x="6149" y="1524"/>
                  </a:cubicBezTo>
                  <a:cubicBezTo>
                    <a:pt x="6386" y="1524"/>
                    <a:pt x="6596" y="1349"/>
                    <a:pt x="6645" y="1098"/>
                  </a:cubicBezTo>
                  <a:lnTo>
                    <a:pt x="6655" y="1000"/>
                  </a:lnTo>
                  <a:cubicBezTo>
                    <a:pt x="6711" y="725"/>
                    <a:pt x="6524" y="462"/>
                    <a:pt x="6239" y="408"/>
                  </a:cubicBezTo>
                  <a:lnTo>
                    <a:pt x="4057" y="24"/>
                  </a:lnTo>
                  <a:cubicBezTo>
                    <a:pt x="3971" y="8"/>
                    <a:pt x="3883" y="1"/>
                    <a:pt x="37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73"/>
            <p:cNvSpPr/>
            <p:nvPr/>
          </p:nvSpPr>
          <p:spPr>
            <a:xfrm>
              <a:off x="6813175" y="4333175"/>
              <a:ext cx="45525" cy="43075"/>
            </a:xfrm>
            <a:custGeom>
              <a:avLst/>
              <a:gdLst/>
              <a:ahLst/>
              <a:cxnLst/>
              <a:rect l="l" t="t" r="r" b="b"/>
              <a:pathLst>
                <a:path w="1821" h="1723" extrusionOk="0">
                  <a:moveTo>
                    <a:pt x="913" y="0"/>
                  </a:moveTo>
                  <a:cubicBezTo>
                    <a:pt x="880" y="0"/>
                    <a:pt x="846" y="2"/>
                    <a:pt x="812" y="6"/>
                  </a:cubicBezTo>
                  <a:cubicBezTo>
                    <a:pt x="340" y="62"/>
                    <a:pt x="0" y="500"/>
                    <a:pt x="66" y="971"/>
                  </a:cubicBezTo>
                  <a:cubicBezTo>
                    <a:pt x="117" y="1408"/>
                    <a:pt x="488" y="1723"/>
                    <a:pt x="916" y="1723"/>
                  </a:cubicBezTo>
                  <a:cubicBezTo>
                    <a:pt x="950" y="1723"/>
                    <a:pt x="985" y="1721"/>
                    <a:pt x="1020" y="1717"/>
                  </a:cubicBezTo>
                  <a:cubicBezTo>
                    <a:pt x="1491" y="1651"/>
                    <a:pt x="1820" y="1224"/>
                    <a:pt x="1765" y="752"/>
                  </a:cubicBezTo>
                  <a:cubicBezTo>
                    <a:pt x="1715" y="315"/>
                    <a:pt x="1343" y="0"/>
                    <a:pt x="9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73"/>
            <p:cNvSpPr/>
            <p:nvPr/>
          </p:nvSpPr>
          <p:spPr>
            <a:xfrm>
              <a:off x="6755600" y="4379325"/>
              <a:ext cx="180100" cy="173975"/>
            </a:xfrm>
            <a:custGeom>
              <a:avLst/>
              <a:gdLst/>
              <a:ahLst/>
              <a:cxnLst/>
              <a:rect l="l" t="t" r="r" b="b"/>
              <a:pathLst>
                <a:path w="7204" h="6959" extrusionOk="0">
                  <a:moveTo>
                    <a:pt x="4144" y="0"/>
                  </a:moveTo>
                  <a:cubicBezTo>
                    <a:pt x="4079" y="0"/>
                    <a:pt x="4013" y="5"/>
                    <a:pt x="3948" y="14"/>
                  </a:cubicBezTo>
                  <a:lnTo>
                    <a:pt x="2752" y="167"/>
                  </a:lnTo>
                  <a:cubicBezTo>
                    <a:pt x="2435" y="200"/>
                    <a:pt x="2138" y="331"/>
                    <a:pt x="1897" y="550"/>
                  </a:cubicBezTo>
                  <a:lnTo>
                    <a:pt x="231" y="2009"/>
                  </a:lnTo>
                  <a:cubicBezTo>
                    <a:pt x="11" y="2195"/>
                    <a:pt x="1" y="2513"/>
                    <a:pt x="176" y="2721"/>
                  </a:cubicBezTo>
                  <a:lnTo>
                    <a:pt x="253" y="2809"/>
                  </a:lnTo>
                  <a:cubicBezTo>
                    <a:pt x="354" y="2922"/>
                    <a:pt x="493" y="2980"/>
                    <a:pt x="635" y="2980"/>
                  </a:cubicBezTo>
                  <a:cubicBezTo>
                    <a:pt x="755" y="2980"/>
                    <a:pt x="876" y="2938"/>
                    <a:pt x="976" y="2853"/>
                  </a:cubicBezTo>
                  <a:lnTo>
                    <a:pt x="2435" y="1570"/>
                  </a:lnTo>
                  <a:lnTo>
                    <a:pt x="2654" y="3369"/>
                  </a:lnTo>
                  <a:lnTo>
                    <a:pt x="1492" y="5988"/>
                  </a:lnTo>
                  <a:cubicBezTo>
                    <a:pt x="1339" y="6339"/>
                    <a:pt x="1492" y="6745"/>
                    <a:pt x="1843" y="6899"/>
                  </a:cubicBezTo>
                  <a:cubicBezTo>
                    <a:pt x="1932" y="6939"/>
                    <a:pt x="2026" y="6958"/>
                    <a:pt x="2118" y="6958"/>
                  </a:cubicBezTo>
                  <a:cubicBezTo>
                    <a:pt x="2378" y="6958"/>
                    <a:pt x="2629" y="6807"/>
                    <a:pt x="2742" y="6548"/>
                  </a:cubicBezTo>
                  <a:lnTo>
                    <a:pt x="3849" y="4070"/>
                  </a:lnTo>
                  <a:lnTo>
                    <a:pt x="5527" y="6208"/>
                  </a:lnTo>
                  <a:cubicBezTo>
                    <a:pt x="5658" y="6377"/>
                    <a:pt x="5858" y="6464"/>
                    <a:pt x="6061" y="6464"/>
                  </a:cubicBezTo>
                  <a:cubicBezTo>
                    <a:pt x="6212" y="6464"/>
                    <a:pt x="6365" y="6416"/>
                    <a:pt x="6492" y="6317"/>
                  </a:cubicBezTo>
                  <a:cubicBezTo>
                    <a:pt x="6787" y="6088"/>
                    <a:pt x="6842" y="5649"/>
                    <a:pt x="6601" y="5353"/>
                  </a:cubicBezTo>
                  <a:lnTo>
                    <a:pt x="4825" y="3094"/>
                  </a:lnTo>
                  <a:lnTo>
                    <a:pt x="4606" y="1307"/>
                  </a:lnTo>
                  <a:lnTo>
                    <a:pt x="6338" y="2184"/>
                  </a:lnTo>
                  <a:cubicBezTo>
                    <a:pt x="6411" y="2223"/>
                    <a:pt x="6489" y="2240"/>
                    <a:pt x="6565" y="2240"/>
                  </a:cubicBezTo>
                  <a:cubicBezTo>
                    <a:pt x="6753" y="2240"/>
                    <a:pt x="6935" y="2133"/>
                    <a:pt x="7028" y="1954"/>
                  </a:cubicBezTo>
                  <a:lnTo>
                    <a:pt x="7072" y="1866"/>
                  </a:lnTo>
                  <a:cubicBezTo>
                    <a:pt x="7204" y="1614"/>
                    <a:pt x="7094" y="1307"/>
                    <a:pt x="6842" y="1176"/>
                  </a:cubicBezTo>
                  <a:lnTo>
                    <a:pt x="4869" y="178"/>
                  </a:lnTo>
                  <a:cubicBezTo>
                    <a:pt x="4643" y="65"/>
                    <a:pt x="4396" y="0"/>
                    <a:pt x="41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73"/>
            <p:cNvSpPr/>
            <p:nvPr/>
          </p:nvSpPr>
          <p:spPr>
            <a:xfrm>
              <a:off x="6996825" y="4335225"/>
              <a:ext cx="46325" cy="42875"/>
            </a:xfrm>
            <a:custGeom>
              <a:avLst/>
              <a:gdLst/>
              <a:ahLst/>
              <a:cxnLst/>
              <a:rect l="l" t="t" r="r" b="b"/>
              <a:pathLst>
                <a:path w="1853" h="1715" extrusionOk="0">
                  <a:moveTo>
                    <a:pt x="931" y="0"/>
                  </a:moveTo>
                  <a:cubicBezTo>
                    <a:pt x="516" y="0"/>
                    <a:pt x="155" y="291"/>
                    <a:pt x="76" y="714"/>
                  </a:cubicBezTo>
                  <a:cubicBezTo>
                    <a:pt x="0" y="1174"/>
                    <a:pt x="318" y="1624"/>
                    <a:pt x="778" y="1700"/>
                  </a:cubicBezTo>
                  <a:cubicBezTo>
                    <a:pt x="831" y="1710"/>
                    <a:pt x="884" y="1715"/>
                    <a:pt x="935" y="1715"/>
                  </a:cubicBezTo>
                  <a:cubicBezTo>
                    <a:pt x="1344" y="1715"/>
                    <a:pt x="1698" y="1419"/>
                    <a:pt x="1776" y="1010"/>
                  </a:cubicBezTo>
                  <a:cubicBezTo>
                    <a:pt x="1853" y="538"/>
                    <a:pt x="1546" y="89"/>
                    <a:pt x="1075" y="12"/>
                  </a:cubicBezTo>
                  <a:cubicBezTo>
                    <a:pt x="1026" y="4"/>
                    <a:pt x="978" y="0"/>
                    <a:pt x="9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73"/>
            <p:cNvSpPr/>
            <p:nvPr/>
          </p:nvSpPr>
          <p:spPr>
            <a:xfrm>
              <a:off x="6917600" y="4380175"/>
              <a:ext cx="178725" cy="176150"/>
            </a:xfrm>
            <a:custGeom>
              <a:avLst/>
              <a:gdLst/>
              <a:ahLst/>
              <a:cxnLst/>
              <a:rect l="l" t="t" r="r" b="b"/>
              <a:pathLst>
                <a:path w="7149" h="7046" extrusionOk="0">
                  <a:moveTo>
                    <a:pt x="3046" y="0"/>
                  </a:moveTo>
                  <a:cubicBezTo>
                    <a:pt x="2821" y="0"/>
                    <a:pt x="2595" y="49"/>
                    <a:pt x="2390" y="144"/>
                  </a:cubicBezTo>
                  <a:lnTo>
                    <a:pt x="362" y="1054"/>
                  </a:lnTo>
                  <a:cubicBezTo>
                    <a:pt x="110" y="1164"/>
                    <a:pt x="0" y="1471"/>
                    <a:pt x="110" y="1722"/>
                  </a:cubicBezTo>
                  <a:lnTo>
                    <a:pt x="154" y="1821"/>
                  </a:lnTo>
                  <a:cubicBezTo>
                    <a:pt x="242" y="2006"/>
                    <a:pt x="425" y="2121"/>
                    <a:pt x="620" y="2121"/>
                  </a:cubicBezTo>
                  <a:cubicBezTo>
                    <a:pt x="691" y="2121"/>
                    <a:pt x="763" y="2105"/>
                    <a:pt x="833" y="2073"/>
                  </a:cubicBezTo>
                  <a:lnTo>
                    <a:pt x="2599" y="1284"/>
                  </a:lnTo>
                  <a:lnTo>
                    <a:pt x="2292" y="3060"/>
                  </a:lnTo>
                  <a:lnTo>
                    <a:pt x="417" y="5231"/>
                  </a:lnTo>
                  <a:cubicBezTo>
                    <a:pt x="165" y="5516"/>
                    <a:pt x="197" y="5954"/>
                    <a:pt x="483" y="6196"/>
                  </a:cubicBezTo>
                  <a:cubicBezTo>
                    <a:pt x="612" y="6310"/>
                    <a:pt x="771" y="6366"/>
                    <a:pt x="929" y="6366"/>
                  </a:cubicBezTo>
                  <a:cubicBezTo>
                    <a:pt x="1120" y="6366"/>
                    <a:pt x="1310" y="6285"/>
                    <a:pt x="1447" y="6130"/>
                  </a:cubicBezTo>
                  <a:lnTo>
                    <a:pt x="3223" y="4080"/>
                  </a:lnTo>
                  <a:lnTo>
                    <a:pt x="4210" y="6612"/>
                  </a:lnTo>
                  <a:cubicBezTo>
                    <a:pt x="4311" y="6880"/>
                    <a:pt x="4571" y="7046"/>
                    <a:pt x="4845" y="7046"/>
                  </a:cubicBezTo>
                  <a:cubicBezTo>
                    <a:pt x="4930" y="7046"/>
                    <a:pt x="5016" y="7030"/>
                    <a:pt x="5099" y="6996"/>
                  </a:cubicBezTo>
                  <a:cubicBezTo>
                    <a:pt x="5450" y="6865"/>
                    <a:pt x="5625" y="6470"/>
                    <a:pt x="5482" y="6108"/>
                  </a:cubicBezTo>
                  <a:lnTo>
                    <a:pt x="4451" y="3433"/>
                  </a:lnTo>
                  <a:lnTo>
                    <a:pt x="4758" y="1657"/>
                  </a:lnTo>
                  <a:lnTo>
                    <a:pt x="6162" y="3006"/>
                  </a:lnTo>
                  <a:cubicBezTo>
                    <a:pt x="6256" y="3100"/>
                    <a:pt x="6381" y="3147"/>
                    <a:pt x="6506" y="3147"/>
                  </a:cubicBezTo>
                  <a:cubicBezTo>
                    <a:pt x="6642" y="3147"/>
                    <a:pt x="6778" y="3092"/>
                    <a:pt x="6875" y="2984"/>
                  </a:cubicBezTo>
                  <a:lnTo>
                    <a:pt x="6951" y="2918"/>
                  </a:lnTo>
                  <a:cubicBezTo>
                    <a:pt x="7149" y="2709"/>
                    <a:pt x="7138" y="2380"/>
                    <a:pt x="6941" y="2194"/>
                  </a:cubicBezTo>
                  <a:lnTo>
                    <a:pt x="5340" y="648"/>
                  </a:lnTo>
                  <a:cubicBezTo>
                    <a:pt x="5109" y="429"/>
                    <a:pt x="4824" y="287"/>
                    <a:pt x="4507" y="231"/>
                  </a:cubicBezTo>
                  <a:lnTo>
                    <a:pt x="3311" y="23"/>
                  </a:lnTo>
                  <a:cubicBezTo>
                    <a:pt x="3224" y="8"/>
                    <a:pt x="3135" y="0"/>
                    <a:pt x="30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73"/>
            <p:cNvSpPr/>
            <p:nvPr/>
          </p:nvSpPr>
          <p:spPr>
            <a:xfrm>
              <a:off x="7170850" y="4390825"/>
              <a:ext cx="49100" cy="42900"/>
            </a:xfrm>
            <a:custGeom>
              <a:avLst/>
              <a:gdLst/>
              <a:ahLst/>
              <a:cxnLst/>
              <a:rect l="l" t="t" r="r" b="b"/>
              <a:pathLst>
                <a:path w="1964" h="1716" extrusionOk="0">
                  <a:moveTo>
                    <a:pt x="984" y="1"/>
                  </a:moveTo>
                  <a:cubicBezTo>
                    <a:pt x="669" y="1"/>
                    <a:pt x="368" y="171"/>
                    <a:pt x="220" y="475"/>
                  </a:cubicBezTo>
                  <a:cubicBezTo>
                    <a:pt x="1" y="891"/>
                    <a:pt x="176" y="1406"/>
                    <a:pt x="593" y="1625"/>
                  </a:cubicBezTo>
                  <a:cubicBezTo>
                    <a:pt x="718" y="1686"/>
                    <a:pt x="850" y="1715"/>
                    <a:pt x="980" y="1715"/>
                  </a:cubicBezTo>
                  <a:cubicBezTo>
                    <a:pt x="1296" y="1715"/>
                    <a:pt x="1600" y="1544"/>
                    <a:pt x="1755" y="1242"/>
                  </a:cubicBezTo>
                  <a:cubicBezTo>
                    <a:pt x="1964" y="825"/>
                    <a:pt x="1799" y="310"/>
                    <a:pt x="1372" y="90"/>
                  </a:cubicBezTo>
                  <a:cubicBezTo>
                    <a:pt x="1247" y="30"/>
                    <a:pt x="1114" y="1"/>
                    <a:pt x="9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73"/>
            <p:cNvSpPr/>
            <p:nvPr/>
          </p:nvSpPr>
          <p:spPr>
            <a:xfrm>
              <a:off x="7051900" y="4425325"/>
              <a:ext cx="192175" cy="184100"/>
            </a:xfrm>
            <a:custGeom>
              <a:avLst/>
              <a:gdLst/>
              <a:ahLst/>
              <a:cxnLst/>
              <a:rect l="l" t="t" r="r" b="b"/>
              <a:pathLst>
                <a:path w="7687" h="7364" extrusionOk="0">
                  <a:moveTo>
                    <a:pt x="4009" y="1"/>
                  </a:moveTo>
                  <a:cubicBezTo>
                    <a:pt x="3938" y="1"/>
                    <a:pt x="3866" y="6"/>
                    <a:pt x="3794" y="15"/>
                  </a:cubicBezTo>
                  <a:lnTo>
                    <a:pt x="1591" y="289"/>
                  </a:lnTo>
                  <a:cubicBezTo>
                    <a:pt x="1316" y="333"/>
                    <a:pt x="1119" y="586"/>
                    <a:pt x="1152" y="859"/>
                  </a:cubicBezTo>
                  <a:lnTo>
                    <a:pt x="1163" y="969"/>
                  </a:lnTo>
                  <a:cubicBezTo>
                    <a:pt x="1193" y="1223"/>
                    <a:pt x="1421" y="1411"/>
                    <a:pt x="1672" y="1411"/>
                  </a:cubicBezTo>
                  <a:cubicBezTo>
                    <a:pt x="1692" y="1411"/>
                    <a:pt x="1712" y="1410"/>
                    <a:pt x="1733" y="1407"/>
                  </a:cubicBezTo>
                  <a:lnTo>
                    <a:pt x="3662" y="1166"/>
                  </a:lnTo>
                  <a:lnTo>
                    <a:pt x="2851" y="2778"/>
                  </a:lnTo>
                  <a:lnTo>
                    <a:pt x="417" y="4302"/>
                  </a:lnTo>
                  <a:cubicBezTo>
                    <a:pt x="100" y="4511"/>
                    <a:pt x="0" y="4927"/>
                    <a:pt x="198" y="5256"/>
                  </a:cubicBezTo>
                  <a:cubicBezTo>
                    <a:pt x="332" y="5460"/>
                    <a:pt x="552" y="5574"/>
                    <a:pt x="776" y="5574"/>
                  </a:cubicBezTo>
                  <a:cubicBezTo>
                    <a:pt x="901" y="5574"/>
                    <a:pt x="1027" y="5539"/>
                    <a:pt x="1141" y="5464"/>
                  </a:cubicBezTo>
                  <a:lnTo>
                    <a:pt x="3443" y="4028"/>
                  </a:lnTo>
                  <a:lnTo>
                    <a:pt x="3640" y="6736"/>
                  </a:lnTo>
                  <a:cubicBezTo>
                    <a:pt x="3672" y="7089"/>
                    <a:pt x="3969" y="7364"/>
                    <a:pt x="4318" y="7364"/>
                  </a:cubicBezTo>
                  <a:cubicBezTo>
                    <a:pt x="4337" y="7364"/>
                    <a:pt x="4356" y="7363"/>
                    <a:pt x="4375" y="7361"/>
                  </a:cubicBezTo>
                  <a:cubicBezTo>
                    <a:pt x="4759" y="7339"/>
                    <a:pt x="5044" y="7010"/>
                    <a:pt x="5011" y="6626"/>
                  </a:cubicBezTo>
                  <a:lnTo>
                    <a:pt x="4803" y="3765"/>
                  </a:lnTo>
                  <a:lnTo>
                    <a:pt x="5614" y="2153"/>
                  </a:lnTo>
                  <a:lnTo>
                    <a:pt x="6557" y="3853"/>
                  </a:lnTo>
                  <a:cubicBezTo>
                    <a:pt x="6655" y="4018"/>
                    <a:pt x="6830" y="4111"/>
                    <a:pt x="7011" y="4111"/>
                  </a:cubicBezTo>
                  <a:cubicBezTo>
                    <a:pt x="7094" y="4111"/>
                    <a:pt x="7179" y="4092"/>
                    <a:pt x="7258" y="4050"/>
                  </a:cubicBezTo>
                  <a:lnTo>
                    <a:pt x="7346" y="3995"/>
                  </a:lnTo>
                  <a:cubicBezTo>
                    <a:pt x="7599" y="3863"/>
                    <a:pt x="7686" y="3546"/>
                    <a:pt x="7543" y="3305"/>
                  </a:cubicBezTo>
                  <a:lnTo>
                    <a:pt x="6469" y="1364"/>
                  </a:lnTo>
                  <a:cubicBezTo>
                    <a:pt x="6316" y="1090"/>
                    <a:pt x="6074" y="859"/>
                    <a:pt x="5789" y="717"/>
                  </a:cubicBezTo>
                  <a:lnTo>
                    <a:pt x="4715" y="169"/>
                  </a:lnTo>
                  <a:cubicBezTo>
                    <a:pt x="4494" y="58"/>
                    <a:pt x="4254" y="1"/>
                    <a:pt x="40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73"/>
            <p:cNvSpPr/>
            <p:nvPr/>
          </p:nvSpPr>
          <p:spPr>
            <a:xfrm>
              <a:off x="7323250" y="4495100"/>
              <a:ext cx="47450" cy="42975"/>
            </a:xfrm>
            <a:custGeom>
              <a:avLst/>
              <a:gdLst/>
              <a:ahLst/>
              <a:cxnLst/>
              <a:rect l="l" t="t" r="r" b="b"/>
              <a:pathLst>
                <a:path w="1898" h="1719" extrusionOk="0">
                  <a:moveTo>
                    <a:pt x="956" y="1"/>
                  </a:moveTo>
                  <a:cubicBezTo>
                    <a:pt x="728" y="1"/>
                    <a:pt x="499" y="91"/>
                    <a:pt x="329" y="272"/>
                  </a:cubicBezTo>
                  <a:cubicBezTo>
                    <a:pt x="1" y="612"/>
                    <a:pt x="12" y="1150"/>
                    <a:pt x="351" y="1478"/>
                  </a:cubicBezTo>
                  <a:cubicBezTo>
                    <a:pt x="522" y="1639"/>
                    <a:pt x="738" y="1718"/>
                    <a:pt x="952" y="1718"/>
                  </a:cubicBezTo>
                  <a:cubicBezTo>
                    <a:pt x="1177" y="1718"/>
                    <a:pt x="1400" y="1630"/>
                    <a:pt x="1569" y="1457"/>
                  </a:cubicBezTo>
                  <a:cubicBezTo>
                    <a:pt x="1898" y="1116"/>
                    <a:pt x="1886" y="568"/>
                    <a:pt x="1547" y="239"/>
                  </a:cubicBezTo>
                  <a:cubicBezTo>
                    <a:pt x="1382" y="80"/>
                    <a:pt x="1169" y="1"/>
                    <a:pt x="9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73"/>
            <p:cNvSpPr/>
            <p:nvPr/>
          </p:nvSpPr>
          <p:spPr>
            <a:xfrm>
              <a:off x="7169750" y="4505575"/>
              <a:ext cx="194100" cy="190050"/>
            </a:xfrm>
            <a:custGeom>
              <a:avLst/>
              <a:gdLst/>
              <a:ahLst/>
              <a:cxnLst/>
              <a:rect l="l" t="t" r="r" b="b"/>
              <a:pathLst>
                <a:path w="7764" h="7602" extrusionOk="0">
                  <a:moveTo>
                    <a:pt x="2804" y="1"/>
                  </a:moveTo>
                  <a:cubicBezTo>
                    <a:pt x="2560" y="1"/>
                    <a:pt x="2342" y="176"/>
                    <a:pt x="2293" y="424"/>
                  </a:cubicBezTo>
                  <a:lnTo>
                    <a:pt x="2281" y="533"/>
                  </a:lnTo>
                  <a:cubicBezTo>
                    <a:pt x="2227" y="807"/>
                    <a:pt x="2413" y="1070"/>
                    <a:pt x="2698" y="1125"/>
                  </a:cubicBezTo>
                  <a:lnTo>
                    <a:pt x="4617" y="1454"/>
                  </a:lnTo>
                  <a:lnTo>
                    <a:pt x="3356" y="2758"/>
                  </a:lnTo>
                  <a:lnTo>
                    <a:pt x="582" y="3504"/>
                  </a:lnTo>
                  <a:cubicBezTo>
                    <a:pt x="220" y="3603"/>
                    <a:pt x="1" y="3986"/>
                    <a:pt x="100" y="4349"/>
                  </a:cubicBezTo>
                  <a:cubicBezTo>
                    <a:pt x="192" y="4651"/>
                    <a:pt x="469" y="4854"/>
                    <a:pt x="768" y="4854"/>
                  </a:cubicBezTo>
                  <a:cubicBezTo>
                    <a:pt x="826" y="4854"/>
                    <a:pt x="885" y="4847"/>
                    <a:pt x="944" y="4831"/>
                  </a:cubicBezTo>
                  <a:lnTo>
                    <a:pt x="3564" y="4118"/>
                  </a:lnTo>
                  <a:lnTo>
                    <a:pt x="2972" y="6771"/>
                  </a:lnTo>
                  <a:cubicBezTo>
                    <a:pt x="2885" y="7133"/>
                    <a:pt x="3115" y="7506"/>
                    <a:pt x="3487" y="7582"/>
                  </a:cubicBezTo>
                  <a:cubicBezTo>
                    <a:pt x="3541" y="7595"/>
                    <a:pt x="3594" y="7601"/>
                    <a:pt x="3647" y="7601"/>
                  </a:cubicBezTo>
                  <a:cubicBezTo>
                    <a:pt x="3959" y="7601"/>
                    <a:pt x="4235" y="7387"/>
                    <a:pt x="4310" y="7068"/>
                  </a:cubicBezTo>
                  <a:lnTo>
                    <a:pt x="4935" y="4271"/>
                  </a:lnTo>
                  <a:lnTo>
                    <a:pt x="6184" y="2967"/>
                  </a:lnTo>
                  <a:lnTo>
                    <a:pt x="6601" y="4863"/>
                  </a:lnTo>
                  <a:cubicBezTo>
                    <a:pt x="6649" y="5104"/>
                    <a:pt x="6865" y="5268"/>
                    <a:pt x="7103" y="5268"/>
                  </a:cubicBezTo>
                  <a:cubicBezTo>
                    <a:pt x="7136" y="5268"/>
                    <a:pt x="7170" y="5265"/>
                    <a:pt x="7204" y="5258"/>
                  </a:cubicBezTo>
                  <a:lnTo>
                    <a:pt x="7314" y="5236"/>
                  </a:lnTo>
                  <a:cubicBezTo>
                    <a:pt x="7588" y="5170"/>
                    <a:pt x="7763" y="4897"/>
                    <a:pt x="7697" y="4622"/>
                  </a:cubicBezTo>
                  <a:lnTo>
                    <a:pt x="7237" y="2463"/>
                  </a:lnTo>
                  <a:cubicBezTo>
                    <a:pt x="7171" y="2144"/>
                    <a:pt x="7007" y="1859"/>
                    <a:pt x="6776" y="1640"/>
                  </a:cubicBezTo>
                  <a:lnTo>
                    <a:pt x="5899" y="807"/>
                  </a:lnTo>
                  <a:cubicBezTo>
                    <a:pt x="5670" y="588"/>
                    <a:pt x="5384" y="434"/>
                    <a:pt x="5066" y="390"/>
                  </a:cubicBezTo>
                  <a:lnTo>
                    <a:pt x="2885" y="7"/>
                  </a:lnTo>
                  <a:cubicBezTo>
                    <a:pt x="2858" y="3"/>
                    <a:pt x="2831" y="1"/>
                    <a:pt x="28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73"/>
            <p:cNvSpPr/>
            <p:nvPr/>
          </p:nvSpPr>
          <p:spPr>
            <a:xfrm>
              <a:off x="7437000" y="4639200"/>
              <a:ext cx="49100" cy="43025"/>
            </a:xfrm>
            <a:custGeom>
              <a:avLst/>
              <a:gdLst/>
              <a:ahLst/>
              <a:cxnLst/>
              <a:rect l="l" t="t" r="r" b="b"/>
              <a:pathLst>
                <a:path w="1964" h="1721" extrusionOk="0">
                  <a:moveTo>
                    <a:pt x="983" y="1"/>
                  </a:moveTo>
                  <a:cubicBezTo>
                    <a:pt x="840" y="1"/>
                    <a:pt x="694" y="36"/>
                    <a:pt x="560" y="111"/>
                  </a:cubicBezTo>
                  <a:cubicBezTo>
                    <a:pt x="143" y="341"/>
                    <a:pt x="1" y="867"/>
                    <a:pt x="231" y="1284"/>
                  </a:cubicBezTo>
                  <a:cubicBezTo>
                    <a:pt x="388" y="1561"/>
                    <a:pt x="684" y="1720"/>
                    <a:pt x="988" y="1720"/>
                  </a:cubicBezTo>
                  <a:cubicBezTo>
                    <a:pt x="1129" y="1720"/>
                    <a:pt x="1272" y="1686"/>
                    <a:pt x="1404" y="1613"/>
                  </a:cubicBezTo>
                  <a:cubicBezTo>
                    <a:pt x="1821" y="1382"/>
                    <a:pt x="1963" y="856"/>
                    <a:pt x="1733" y="439"/>
                  </a:cubicBezTo>
                  <a:cubicBezTo>
                    <a:pt x="1577" y="157"/>
                    <a:pt x="1285" y="1"/>
                    <a:pt x="9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73"/>
            <p:cNvSpPr/>
            <p:nvPr/>
          </p:nvSpPr>
          <p:spPr>
            <a:xfrm>
              <a:off x="7265700" y="4618300"/>
              <a:ext cx="185300" cy="189225"/>
            </a:xfrm>
            <a:custGeom>
              <a:avLst/>
              <a:gdLst/>
              <a:ahLst/>
              <a:cxnLst/>
              <a:rect l="l" t="t" r="r" b="b"/>
              <a:pathLst>
                <a:path w="7412" h="7569" extrusionOk="0">
                  <a:moveTo>
                    <a:pt x="3700" y="0"/>
                  </a:moveTo>
                  <a:cubicBezTo>
                    <a:pt x="3516" y="0"/>
                    <a:pt x="3341" y="102"/>
                    <a:pt x="3257" y="278"/>
                  </a:cubicBezTo>
                  <a:lnTo>
                    <a:pt x="3202" y="376"/>
                  </a:lnTo>
                  <a:cubicBezTo>
                    <a:pt x="3081" y="629"/>
                    <a:pt x="3180" y="936"/>
                    <a:pt x="3432" y="1068"/>
                  </a:cubicBezTo>
                  <a:lnTo>
                    <a:pt x="5165" y="1933"/>
                  </a:lnTo>
                  <a:lnTo>
                    <a:pt x="3586" y="2822"/>
                  </a:lnTo>
                  <a:lnTo>
                    <a:pt x="724" y="2734"/>
                  </a:lnTo>
                  <a:cubicBezTo>
                    <a:pt x="711" y="2733"/>
                    <a:pt x="698" y="2733"/>
                    <a:pt x="685" y="2733"/>
                  </a:cubicBezTo>
                  <a:cubicBezTo>
                    <a:pt x="319" y="2733"/>
                    <a:pt x="22" y="3032"/>
                    <a:pt x="12" y="3392"/>
                  </a:cubicBezTo>
                  <a:cubicBezTo>
                    <a:pt x="0" y="3775"/>
                    <a:pt x="297" y="4082"/>
                    <a:pt x="680" y="4094"/>
                  </a:cubicBezTo>
                  <a:lnTo>
                    <a:pt x="3388" y="4181"/>
                  </a:lnTo>
                  <a:lnTo>
                    <a:pt x="2039" y="6549"/>
                  </a:lnTo>
                  <a:cubicBezTo>
                    <a:pt x="1853" y="6878"/>
                    <a:pt x="1974" y="7295"/>
                    <a:pt x="2303" y="7481"/>
                  </a:cubicBezTo>
                  <a:cubicBezTo>
                    <a:pt x="2408" y="7541"/>
                    <a:pt x="2522" y="7569"/>
                    <a:pt x="2635" y="7569"/>
                  </a:cubicBezTo>
                  <a:cubicBezTo>
                    <a:pt x="2875" y="7569"/>
                    <a:pt x="3108" y="7441"/>
                    <a:pt x="3235" y="7218"/>
                  </a:cubicBezTo>
                  <a:lnTo>
                    <a:pt x="4660" y="4729"/>
                  </a:lnTo>
                  <a:lnTo>
                    <a:pt x="6239" y="3841"/>
                  </a:lnTo>
                  <a:lnTo>
                    <a:pt x="6074" y="5782"/>
                  </a:lnTo>
                  <a:cubicBezTo>
                    <a:pt x="6052" y="6067"/>
                    <a:pt x="6261" y="6308"/>
                    <a:pt x="6535" y="6330"/>
                  </a:cubicBezTo>
                  <a:lnTo>
                    <a:pt x="6644" y="6341"/>
                  </a:lnTo>
                  <a:cubicBezTo>
                    <a:pt x="6658" y="6342"/>
                    <a:pt x="6672" y="6342"/>
                    <a:pt x="6685" y="6342"/>
                  </a:cubicBezTo>
                  <a:cubicBezTo>
                    <a:pt x="6952" y="6342"/>
                    <a:pt x="7172" y="6141"/>
                    <a:pt x="7192" y="5870"/>
                  </a:cubicBezTo>
                  <a:lnTo>
                    <a:pt x="7379" y="3666"/>
                  </a:lnTo>
                  <a:cubicBezTo>
                    <a:pt x="7412" y="3348"/>
                    <a:pt x="7335" y="3030"/>
                    <a:pt x="7182" y="2756"/>
                  </a:cubicBezTo>
                  <a:lnTo>
                    <a:pt x="6590" y="1692"/>
                  </a:lnTo>
                  <a:cubicBezTo>
                    <a:pt x="6436" y="1418"/>
                    <a:pt x="6206" y="1199"/>
                    <a:pt x="5921" y="1056"/>
                  </a:cubicBezTo>
                  <a:lnTo>
                    <a:pt x="3937" y="59"/>
                  </a:lnTo>
                  <a:cubicBezTo>
                    <a:pt x="3861" y="19"/>
                    <a:pt x="3780" y="0"/>
                    <a:pt x="37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73"/>
            <p:cNvSpPr/>
            <p:nvPr/>
          </p:nvSpPr>
          <p:spPr>
            <a:xfrm>
              <a:off x="7505525" y="4810325"/>
              <a:ext cx="46900" cy="43175"/>
            </a:xfrm>
            <a:custGeom>
              <a:avLst/>
              <a:gdLst/>
              <a:ahLst/>
              <a:cxnLst/>
              <a:rect l="l" t="t" r="r" b="b"/>
              <a:pathLst>
                <a:path w="1876" h="1727" extrusionOk="0">
                  <a:moveTo>
                    <a:pt x="935" y="0"/>
                  </a:moveTo>
                  <a:cubicBezTo>
                    <a:pt x="876" y="0"/>
                    <a:pt x="817" y="6"/>
                    <a:pt x="757" y="19"/>
                  </a:cubicBezTo>
                  <a:cubicBezTo>
                    <a:pt x="296" y="129"/>
                    <a:pt x="1" y="579"/>
                    <a:pt x="99" y="1050"/>
                  </a:cubicBezTo>
                  <a:cubicBezTo>
                    <a:pt x="185" y="1450"/>
                    <a:pt x="545" y="1727"/>
                    <a:pt x="940" y="1727"/>
                  </a:cubicBezTo>
                  <a:cubicBezTo>
                    <a:pt x="999" y="1727"/>
                    <a:pt x="1059" y="1721"/>
                    <a:pt x="1119" y="1708"/>
                  </a:cubicBezTo>
                  <a:cubicBezTo>
                    <a:pt x="1590" y="1598"/>
                    <a:pt x="1875" y="1149"/>
                    <a:pt x="1777" y="677"/>
                  </a:cubicBezTo>
                  <a:cubicBezTo>
                    <a:pt x="1691" y="276"/>
                    <a:pt x="1331" y="0"/>
                    <a:pt x="9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73"/>
            <p:cNvSpPr/>
            <p:nvPr/>
          </p:nvSpPr>
          <p:spPr>
            <a:xfrm>
              <a:off x="7326550" y="4760675"/>
              <a:ext cx="180925" cy="174575"/>
            </a:xfrm>
            <a:custGeom>
              <a:avLst/>
              <a:gdLst/>
              <a:ahLst/>
              <a:cxnLst/>
              <a:rect l="l" t="t" r="r" b="b"/>
              <a:pathLst>
                <a:path w="7237" h="6983" extrusionOk="0">
                  <a:moveTo>
                    <a:pt x="4502" y="0"/>
                  </a:moveTo>
                  <a:cubicBezTo>
                    <a:pt x="4366" y="0"/>
                    <a:pt x="4231" y="55"/>
                    <a:pt x="4134" y="163"/>
                  </a:cubicBezTo>
                  <a:lnTo>
                    <a:pt x="4057" y="240"/>
                  </a:lnTo>
                  <a:cubicBezTo>
                    <a:pt x="3859" y="438"/>
                    <a:pt x="3871" y="767"/>
                    <a:pt x="4079" y="964"/>
                  </a:cubicBezTo>
                  <a:lnTo>
                    <a:pt x="5482" y="2302"/>
                  </a:lnTo>
                  <a:lnTo>
                    <a:pt x="3717" y="2685"/>
                  </a:lnTo>
                  <a:lnTo>
                    <a:pt x="998" y="1764"/>
                  </a:lnTo>
                  <a:cubicBezTo>
                    <a:pt x="924" y="1739"/>
                    <a:pt x="848" y="1728"/>
                    <a:pt x="774" y="1728"/>
                  </a:cubicBezTo>
                  <a:cubicBezTo>
                    <a:pt x="486" y="1728"/>
                    <a:pt x="217" y="1904"/>
                    <a:pt x="121" y="2192"/>
                  </a:cubicBezTo>
                  <a:cubicBezTo>
                    <a:pt x="0" y="2543"/>
                    <a:pt x="197" y="2938"/>
                    <a:pt x="548" y="3058"/>
                  </a:cubicBezTo>
                  <a:lnTo>
                    <a:pt x="3125" y="3935"/>
                  </a:lnTo>
                  <a:lnTo>
                    <a:pt x="1152" y="5799"/>
                  </a:lnTo>
                  <a:cubicBezTo>
                    <a:pt x="877" y="6062"/>
                    <a:pt x="855" y="6490"/>
                    <a:pt x="1118" y="6764"/>
                  </a:cubicBezTo>
                  <a:cubicBezTo>
                    <a:pt x="1255" y="6906"/>
                    <a:pt x="1437" y="6978"/>
                    <a:pt x="1620" y="6978"/>
                  </a:cubicBezTo>
                  <a:cubicBezTo>
                    <a:pt x="1789" y="6978"/>
                    <a:pt x="1958" y="6917"/>
                    <a:pt x="2095" y="6797"/>
                  </a:cubicBezTo>
                  <a:lnTo>
                    <a:pt x="4178" y="4823"/>
                  </a:lnTo>
                  <a:lnTo>
                    <a:pt x="5942" y="4439"/>
                  </a:lnTo>
                  <a:lnTo>
                    <a:pt x="5219" y="6237"/>
                  </a:lnTo>
                  <a:cubicBezTo>
                    <a:pt x="5121" y="6500"/>
                    <a:pt x="5252" y="6797"/>
                    <a:pt x="5504" y="6906"/>
                  </a:cubicBezTo>
                  <a:lnTo>
                    <a:pt x="5603" y="6950"/>
                  </a:lnTo>
                  <a:cubicBezTo>
                    <a:pt x="5662" y="6973"/>
                    <a:pt x="5724" y="6983"/>
                    <a:pt x="5784" y="6983"/>
                  </a:cubicBezTo>
                  <a:cubicBezTo>
                    <a:pt x="5990" y="6983"/>
                    <a:pt x="6187" y="6860"/>
                    <a:pt x="6271" y="6665"/>
                  </a:cubicBezTo>
                  <a:lnTo>
                    <a:pt x="7094" y="4604"/>
                  </a:lnTo>
                  <a:cubicBezTo>
                    <a:pt x="7214" y="4308"/>
                    <a:pt x="7236" y="3979"/>
                    <a:pt x="7170" y="3672"/>
                  </a:cubicBezTo>
                  <a:lnTo>
                    <a:pt x="6907" y="2488"/>
                  </a:lnTo>
                  <a:cubicBezTo>
                    <a:pt x="6842" y="2181"/>
                    <a:pt x="6688" y="1896"/>
                    <a:pt x="6458" y="1676"/>
                  </a:cubicBezTo>
                  <a:lnTo>
                    <a:pt x="4846" y="141"/>
                  </a:lnTo>
                  <a:cubicBezTo>
                    <a:pt x="4751" y="47"/>
                    <a:pt x="4627" y="0"/>
                    <a:pt x="45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359</Words>
  <Application>Microsoft Office PowerPoint</Application>
  <PresentationFormat>On-screen Show (16:9)</PresentationFormat>
  <Paragraphs>44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 Education by Slidesgo</vt:lpstr>
      <vt:lpstr>PowerPoint Presentation</vt:lpstr>
      <vt:lpstr>PowerPoint Presentation</vt:lpstr>
      <vt:lpstr>"Ali was talking about his ideas on how to reduce air pollution, but Aala disagreed with him and politely stated why she thought his ideas wouldn't work” </vt:lpstr>
      <vt:lpstr>PowerPoint Presentation</vt:lpstr>
      <vt:lpstr>The Constitution guides us our duties as State and citizens</vt:lpstr>
      <vt:lpstr>Definition: Rights </vt:lpstr>
      <vt:lpstr> Fundamental rights and freedoms </vt:lpstr>
      <vt:lpstr>What are RIGHTS &amp; What are RESPONSIBILITIES?</vt:lpstr>
      <vt:lpstr>Rights &amp; Responsibility</vt:lpstr>
      <vt:lpstr>The State &amp; Citizens responsibilities</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Mufassir</dc:creator>
  <cp:lastModifiedBy>Hassan Rafeeu</cp:lastModifiedBy>
  <cp:revision>5</cp:revision>
  <dcterms:modified xsi:type="dcterms:W3CDTF">2024-09-22T05:08:32Z</dcterms:modified>
</cp:coreProperties>
</file>